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513" autoAdjust="0"/>
  </p:normalViewPr>
  <p:slideViewPr>
    <p:cSldViewPr>
      <p:cViewPr varScale="1">
        <p:scale>
          <a:sx n="46" d="100"/>
          <a:sy n="46" d="100"/>
        </p:scale>
        <p:origin x="-103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5%D0%BD%D0%B8%D0%BD%D0%B3%D1%80%D0%B0%D0%B4" TargetMode="External"/><Relationship Id="rId2" Type="http://schemas.openxmlformats.org/officeDocument/2006/relationships/hyperlink" Target="http://ru.wikipedia.org/wiki/%D0%95%D0%B6%D0%BE%D0%B2%D1%89%D0%B8%D0%BD%D0%B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474747"/>
                </a:solidFill>
                <a:latin typeface="Helvetica neue"/>
              </a:rPr>
              <a:t>Мыслить так трудно, поэтому большинство людей судит</a:t>
            </a:r>
            <a:r>
              <a:rPr lang="ru-RU" b="1" dirty="0" smtClean="0">
                <a:solidFill>
                  <a:srgbClr val="474747"/>
                </a:solidFill>
                <a:latin typeface="Helvetica neue"/>
              </a:rPr>
              <a:t>.</a:t>
            </a:r>
          </a:p>
          <a:p>
            <a:r>
              <a:rPr lang="ru-RU" b="1" dirty="0" smtClean="0">
                <a:solidFill>
                  <a:srgbClr val="474747"/>
                </a:solidFill>
                <a:latin typeface="Helvetica neue"/>
              </a:rPr>
              <a:t>М. Жванецкий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Идеологичекие</a:t>
            </a:r>
            <a:r>
              <a:rPr lang="ru-RU" dirty="0" smtClean="0"/>
              <a:t> кампании 1946-1953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2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Дело Ахматовой и Зощенко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1946 г. –статья в журналах «Звезда» </a:t>
            </a:r>
            <a:r>
              <a:rPr lang="ru-RU" b="1" dirty="0"/>
              <a:t>и «Ленинград</a:t>
            </a:r>
            <a:r>
              <a:rPr lang="ru-RU" dirty="0"/>
              <a:t>»</a:t>
            </a:r>
          </a:p>
          <a:p>
            <a:pPr marL="0" indent="0">
              <a:buNone/>
            </a:pPr>
            <a:r>
              <a:rPr lang="ru-RU" dirty="0"/>
              <a:t>«	Ахматова является типичной представительницей чуждой нашему народу пустой безыдейной поэзии. Её стихотворения, пропитанные духом пессимизма и упадочничества, выражающие вкусы старой салонной поэзии, застывшей на позициях буржуазно-аристократического эстетства и декадентства, «искусстве для искусства», не желающей идти в ногу со своим народом наносят вред делу воспитания нашей молодёжи и не могут быть терпимы в советской </a:t>
            </a:r>
            <a:r>
              <a:rPr lang="ru-RU" dirty="0" smtClean="0"/>
              <a:t>литературе»</a:t>
            </a:r>
            <a:endParaRPr lang="ru-RU" dirty="0"/>
          </a:p>
          <a:p>
            <a:pPr marL="0" indent="0" algn="r">
              <a:buNone/>
            </a:pPr>
            <a:r>
              <a:rPr lang="ru-RU" b="1" dirty="0"/>
              <a:t>Член Политбюро ЦК ВКП(б) Андрей </a:t>
            </a:r>
            <a:r>
              <a:rPr lang="ru-RU" b="1" dirty="0" smtClean="0"/>
              <a:t>Жданов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75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Анна Ахматова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ru-RU" b="1" dirty="0"/>
              <a:t>МУЖЕСТВО</a:t>
            </a:r>
          </a:p>
          <a:p>
            <a:pPr marL="0" indent="0">
              <a:buNone/>
            </a:pPr>
            <a:r>
              <a:rPr lang="ru-RU" dirty="0"/>
              <a:t>Мы знаем, что ныне лежит на весах</a:t>
            </a:r>
          </a:p>
          <a:p>
            <a:pPr marL="0" indent="0">
              <a:buNone/>
            </a:pPr>
            <a:r>
              <a:rPr lang="ru-RU" dirty="0"/>
              <a:t>И что совершается ныне.</a:t>
            </a:r>
          </a:p>
          <a:p>
            <a:pPr marL="0" indent="0">
              <a:buNone/>
            </a:pPr>
            <a:r>
              <a:rPr lang="ru-RU" dirty="0"/>
              <a:t>Час мужества пробил на наших часах,</a:t>
            </a:r>
          </a:p>
          <a:p>
            <a:pPr marL="0" indent="0">
              <a:buNone/>
            </a:pPr>
            <a:r>
              <a:rPr lang="ru-RU" dirty="0"/>
              <a:t>И мужество нас не покинет.</a:t>
            </a:r>
          </a:p>
          <a:p>
            <a:pPr marL="0" indent="0">
              <a:buNone/>
            </a:pPr>
            <a:r>
              <a:rPr lang="ru-RU" dirty="0"/>
              <a:t>Не страшно под пулями мертвыми лечь,</a:t>
            </a:r>
          </a:p>
          <a:p>
            <a:pPr marL="0" indent="0">
              <a:buNone/>
            </a:pPr>
            <a:r>
              <a:rPr lang="ru-RU" dirty="0"/>
              <a:t>Не горько остаться без крова,-</a:t>
            </a:r>
          </a:p>
          <a:p>
            <a:pPr marL="0" indent="0">
              <a:buNone/>
            </a:pPr>
            <a:r>
              <a:rPr lang="ru-RU" dirty="0"/>
              <a:t>И мы сохраним тебя, русская речь,</a:t>
            </a:r>
          </a:p>
          <a:p>
            <a:pPr marL="0" indent="0">
              <a:buNone/>
            </a:pPr>
            <a:r>
              <a:rPr lang="ru-RU" dirty="0"/>
              <a:t>Великое русское слово.</a:t>
            </a:r>
          </a:p>
          <a:p>
            <a:pPr marL="0" indent="0">
              <a:buNone/>
            </a:pPr>
            <a:r>
              <a:rPr lang="ru-RU" dirty="0"/>
              <a:t>Свободным и чистым тебя пронесем,</a:t>
            </a:r>
          </a:p>
          <a:p>
            <a:pPr marL="0" indent="0">
              <a:buNone/>
            </a:pPr>
            <a:r>
              <a:rPr lang="ru-RU" dirty="0"/>
              <a:t>И внукам дадим, и от плена спасем Навеки!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 algn="r">
              <a:buNone/>
            </a:pPr>
            <a:r>
              <a:rPr lang="ru-RU" dirty="0"/>
              <a:t>Февраль 1942</a:t>
            </a:r>
          </a:p>
        </p:txBody>
      </p:sp>
    </p:spTree>
    <p:extLst>
      <p:ext uri="{BB962C8B-B14F-4D97-AF65-F5344CB8AC3E}">
        <p14:creationId xmlns:p14="http://schemas.microsoft.com/office/powerpoint/2010/main" val="37126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Анна Ахматова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Реквием (эпилог)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Arial"/>
              </a:rPr>
              <a:t>А если когда-нибудь в этой стране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Воздвигнуть задумают памятник мне,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Согласье на это даю торжество,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Но только с условьем — не ставить его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Ни около моря, где я родилась: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Последняя с морем разорвана связь,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Ни в царском саду у заветного пня,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Где тень безутешная ищет меня,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b="1" i="1" dirty="0">
                <a:solidFill>
                  <a:srgbClr val="FF0000"/>
                </a:solidFill>
                <a:latin typeface="Arial"/>
              </a:rPr>
              <a:t>А здесь, где стояла я триста часов</a:t>
            </a:r>
            <a:br>
              <a:rPr lang="ru-RU" b="1" i="1" dirty="0">
                <a:solidFill>
                  <a:srgbClr val="FF0000"/>
                </a:solidFill>
                <a:latin typeface="Arial"/>
              </a:rPr>
            </a:br>
            <a:r>
              <a:rPr lang="ru-RU" b="1" i="1" dirty="0">
                <a:solidFill>
                  <a:srgbClr val="FF0000"/>
                </a:solidFill>
                <a:latin typeface="Arial"/>
              </a:rPr>
              <a:t>И где для меня не открыли засов.</a:t>
            </a:r>
            <a:br>
              <a:rPr lang="ru-RU" b="1" i="1" dirty="0">
                <a:solidFill>
                  <a:srgbClr val="FF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Затем, что и в смерти блаженной боюсь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Забыть громыхание черных </a:t>
            </a:r>
            <a:r>
              <a:rPr lang="ru-RU" i="1" dirty="0" err="1">
                <a:solidFill>
                  <a:srgbClr val="000000"/>
                </a:solidFill>
                <a:latin typeface="Arial"/>
              </a:rPr>
              <a:t>марусь</a:t>
            </a:r>
            <a:r>
              <a:rPr lang="ru-RU" i="1" dirty="0">
                <a:solidFill>
                  <a:srgbClr val="000000"/>
                </a:solidFill>
                <a:latin typeface="Arial"/>
              </a:rPr>
              <a:t>,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Забыть, как постылая хлопала дверь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И выла старуха, как раненый зверь.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И пусть с неподвижных и бронзовых век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Как слезы, струится подтаявший снег,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И голубь тюремный пусть </a:t>
            </a:r>
            <a:r>
              <a:rPr lang="ru-RU" i="1" dirty="0" err="1">
                <a:solidFill>
                  <a:srgbClr val="000000"/>
                </a:solidFill>
                <a:latin typeface="Arial"/>
              </a:rPr>
              <a:t>гулит</a:t>
            </a:r>
            <a:r>
              <a:rPr lang="ru-RU" i="1" dirty="0">
                <a:solidFill>
                  <a:srgbClr val="000000"/>
                </a:solidFill>
                <a:latin typeface="Arial"/>
              </a:rPr>
              <a:t> вдали,</a:t>
            </a:r>
            <a:br>
              <a:rPr lang="ru-RU" i="1" dirty="0">
                <a:solidFill>
                  <a:srgbClr val="000000"/>
                </a:solidFill>
                <a:latin typeface="Arial"/>
              </a:rPr>
            </a:br>
            <a:r>
              <a:rPr lang="ru-RU" i="1" dirty="0">
                <a:solidFill>
                  <a:srgbClr val="000000"/>
                </a:solidFill>
                <a:latin typeface="Arial"/>
              </a:rPr>
              <a:t>И тихо идут по Неве корабли.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Arial"/>
              </a:rPr>
              <a:t>Около 10 марта 1940, Фонтанный Дом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0a0a2420ba0cc770fb70b6b67af589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42960"/>
            <a:ext cx="3744416" cy="465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8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страшные годы </a:t>
            </a:r>
            <a:r>
              <a:rPr lang="ru-RU" dirty="0" err="1">
                <a:hlinkClick r:id="rId2" tooltip="Ежовщина"/>
              </a:rPr>
              <a:t>ежовщины</a:t>
            </a:r>
            <a:r>
              <a:rPr lang="ru-RU" dirty="0"/>
              <a:t> я провела семнадцать месяцев в тюремных очередях в Ленинграде. Как-то раз кто-то «опознал» меня. Тогда стоящая за мной женщина, которая, конечно, никогда не слыхала моего имени, очнулась от свойственного нам всем оцепенения и спросила меня на ухо (там все говорили шепотом):</a:t>
            </a:r>
            <a:br>
              <a:rPr lang="ru-RU" dirty="0"/>
            </a:br>
            <a:r>
              <a:rPr lang="ru-RU" dirty="0"/>
              <a:t>— А это вы можете описать?</a:t>
            </a:r>
            <a:br>
              <a:rPr lang="ru-RU" dirty="0"/>
            </a:br>
            <a:r>
              <a:rPr lang="ru-RU" dirty="0"/>
              <a:t>И я сказала:</a:t>
            </a:r>
            <a:br>
              <a:rPr lang="ru-RU" dirty="0"/>
            </a:br>
            <a:r>
              <a:rPr lang="ru-RU" dirty="0"/>
              <a:t>— Могу.</a:t>
            </a:r>
            <a:br>
              <a:rPr lang="ru-RU" dirty="0"/>
            </a:br>
            <a:r>
              <a:rPr lang="ru-RU" dirty="0"/>
              <a:t>Тогда что-то вроде улыбки скользнуло по тому, что некогда было ее лицом.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1 апреля 1957, </a:t>
            </a:r>
            <a:r>
              <a:rPr lang="ru-RU" dirty="0">
                <a:solidFill>
                  <a:srgbClr val="FF0000"/>
                </a:solidFill>
                <a:hlinkClick r:id="rId3" tooltip="Ленинград"/>
              </a:rPr>
              <a:t>Ленинград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58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М. М. Зощенко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Предоставление страниц «Звезды» таким пошлякам и подонкам литературы, как Зощенко, тем более недопустимо, что редакции «Звезда» хорошо известна физиономия Зощенко и недостойное поведение его во время войны, когда Зощенко, ничем не помогая советскому народу в его борьбе против немецких захватчиков, написал такую омерзительную вещь как «Перед восходом солнца», оценка которой, как и оценка всего литературного «творчества» Зощенко, была дана на страницах журнала «Большевик».</a:t>
            </a:r>
          </a:p>
          <a:p>
            <a:pPr marL="0" indent="0">
              <a:buNone/>
            </a:pPr>
            <a:r>
              <a:rPr lang="ru-RU" dirty="0"/>
              <a:t>— Постановление Оргбюро ЦК ВКП(б) от 14.08.1946 № 274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6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 М. Зощенко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После постановления секретаря ЦК ВКП (б) А. Жданова Зощенко был исключен из Союза писателей, лишен средств к существованию</a:t>
            </a:r>
          </a:p>
          <a:p>
            <a:pPr marL="0" indent="0">
              <a:buNone/>
            </a:pPr>
            <a:r>
              <a:rPr lang="ru-RU" dirty="0" smtClean="0"/>
              <a:t>«Я </a:t>
            </a:r>
            <a:r>
              <a:rPr lang="ru-RU" dirty="0"/>
              <a:t>могу сказать — моя литературная жизнь и судьба при такой ситуации закончены. У меня нет выхода. Сатирик должен быть морально чистым человеком, а я унижен, как последний сукин сын… У меня нет ничего в дальнейшем. Ничего. Я не собираюсь ничего просить. Не надо мне вашего снисхождения — ни вашего </a:t>
            </a:r>
            <a:r>
              <a:rPr lang="ru-RU" dirty="0" err="1"/>
              <a:t>Друзина</a:t>
            </a:r>
            <a:r>
              <a:rPr lang="ru-RU" dirty="0"/>
              <a:t>, ни вашей брани и криков. Я больше чем устал. Я приму любую иную судьбу, чем ту, которую </a:t>
            </a:r>
            <a:r>
              <a:rPr lang="ru-RU" dirty="0" smtClean="0"/>
              <a:t>имею»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8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М.М. Зощенко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06033101002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338437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2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Послевоенная жизнь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1947-денежная реформа и отмена карточной системы</a:t>
            </a:r>
          </a:p>
          <a:p>
            <a:pPr marL="0" indent="0">
              <a:buNone/>
            </a:pPr>
            <a:r>
              <a:rPr lang="ru-RU" dirty="0" smtClean="0"/>
              <a:t>Условия реформы: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Выпуск новых денег, обмен старых на новые в эквиваленте 10:1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Зарплата оставалась без изменений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Вклады: от 3 до 10 тыс. руб. обмен 1:1; свыше 1:2</a:t>
            </a:r>
          </a:p>
          <a:p>
            <a:pPr marL="0" indent="0">
              <a:buNone/>
            </a:pPr>
            <a:r>
              <a:rPr lang="ru-RU" dirty="0" smtClean="0"/>
              <a:t>Результат: уменьшение денежной массы, отмена карточек</a:t>
            </a:r>
          </a:p>
          <a:p>
            <a:pPr marL="0" indent="0">
              <a:buNone/>
            </a:pPr>
            <a:r>
              <a:rPr lang="ru-RU" dirty="0" smtClean="0"/>
              <a:t>Цель: предотвратить инфляцию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8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0011-011-Izmenenija-v-selskom-khozjajst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69" y="332656"/>
            <a:ext cx="8041571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5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Голод 1946-1947 гг.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Причины:</a:t>
            </a:r>
          </a:p>
          <a:p>
            <a:r>
              <a:rPr lang="ru-RU" dirty="0" smtClean="0"/>
              <a:t>Развал с/х в период войны: снижение численности трудоспособного населения, уничтожение посевных площадей, техники</a:t>
            </a:r>
          </a:p>
          <a:p>
            <a:r>
              <a:rPr lang="ru-RU" dirty="0" smtClean="0"/>
              <a:t>Засуха 1946 года;</a:t>
            </a:r>
          </a:p>
          <a:p>
            <a:r>
              <a:rPr lang="ru-RU" dirty="0" smtClean="0"/>
              <a:t>Повышение уровня государственных хлебозаготовок в связи с «холодной войной»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0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Причины репрессий послевоенных лет: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Необходимость внутренней консолидации общества в условиях «холодной войны», поэтому поиск внутреннего врага один из способов единения народа («западное раболепие», «тлетворное влияние Запада»)</a:t>
            </a:r>
          </a:p>
          <a:p>
            <a:r>
              <a:rPr lang="ru-RU" dirty="0" smtClean="0"/>
              <a:t>Тяжелое моральное состояние населения после войны: в массовом сознании сформировалось желание перемен, на которое высшее руководство страны не было готово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1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Из воспоминаний о послевоенном времени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То время помнится действительно тяжелейшими испытаниями. Отец работал маляром в районе, я заканчивал учёбу и одновременно подрабатывал с ним. Часто бывало такое, что для того чтобы только пообедать — приходилось идти к отцу за несколько километров. Простой борщ из крапивы, да хлеб как глина — от которого чуть не умер как-то. А мать вообще непонятно что ела: как говорила — лепёшки из листьев и цветов липы. </a:t>
            </a:r>
            <a:r>
              <a:rPr lang="ru-RU" dirty="0">
                <a:solidFill>
                  <a:srgbClr val="FF0000"/>
                </a:solidFill>
              </a:rPr>
              <a:t>Люди находились всё время в режиме миграции</a:t>
            </a:r>
            <a:r>
              <a:rPr lang="ru-RU" dirty="0"/>
              <a:t>: искали где и как выжить, на вокзалах обросшие и измождённые люди, на улицах можно и умерших видеть.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 это всего лишь на следующий год после Победы…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60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60" cy="634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23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репрессий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Советские военнопленные, возвращавшиеся из лагерей были осуждены как изменники Родины (из 1 млн. 200 тыс. – 900 человек оказались в лагерях)</a:t>
            </a:r>
          </a:p>
          <a:p>
            <a:r>
              <a:rPr lang="ru-RU" dirty="0" smtClean="0"/>
              <a:t>Идеологические кампании затронули не только столицу, но и провинции</a:t>
            </a:r>
          </a:p>
          <a:p>
            <a:r>
              <a:rPr lang="ru-RU" dirty="0" smtClean="0"/>
              <a:t>Характер обвинений-против влияния Запада, против влияние церкви, против «формалистов»</a:t>
            </a:r>
          </a:p>
          <a:p>
            <a:r>
              <a:rPr lang="ru-RU" dirty="0" smtClean="0"/>
              <a:t>Массовая </a:t>
            </a:r>
            <a:r>
              <a:rPr lang="ru-RU" dirty="0" smtClean="0">
                <a:solidFill>
                  <a:srgbClr val="FF0000"/>
                </a:solidFill>
              </a:rPr>
              <a:t>депортация</a:t>
            </a:r>
            <a:r>
              <a:rPr lang="ru-RU" dirty="0" smtClean="0"/>
              <a:t> народов СССР в период войны (немцев Поволжья, калмыков, народов Закавказья, татар) в Сибирь, Казахстан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5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Депортация-принудительное, насильственное переселение лиц или целых категорий на другие территории внутри или вне государства. В СССР депортация приняла массовый характер, так как высылались целые народы. Депортация- одна из форм </a:t>
            </a:r>
            <a:r>
              <a:rPr lang="ru-RU" dirty="0"/>
              <a:t>политических репрессий. 28 августа 1941 г. указом Президиума Верховного Совета СССР была ликвидирована Автономная Республика немцев Поволжья</a:t>
            </a:r>
            <a:r>
              <a:rPr lang="ru-RU" dirty="0" smtClean="0"/>
              <a:t>. Также по обвинению в коллаборационизме были обвинены и депортированы карачаевцы, ингуши, азербайджанцы, калмыки, крымские татары, прибалтийские народы.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8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Последствия депортации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Разрыв культурных, экономических связей народов</a:t>
            </a:r>
          </a:p>
          <a:p>
            <a:r>
              <a:rPr lang="ru-RU" dirty="0" smtClean="0"/>
              <a:t>Огромный демографический ущерб для СССР, так как около трети депортированных погибли во время высылки</a:t>
            </a:r>
          </a:p>
          <a:p>
            <a:r>
              <a:rPr lang="ru-RU" dirty="0" smtClean="0"/>
              <a:t>Впоследствии в годы хрущевской «оттепели» и перестройки депортированные народы были реабилитированы. Реабилитация (от лат. –восстановление) –восстановление в правах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3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Борьба с «безродным космополитизмом»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Космополитизм (гражданин мира)-мировоззрение, ставящее интересы человечества выше интересов отдельной нации, народа, государства. </a:t>
            </a:r>
            <a:endParaRPr lang="ru-RU" dirty="0"/>
          </a:p>
          <a:p>
            <a:r>
              <a:rPr lang="ru-RU" dirty="0" smtClean="0"/>
              <a:t>В СССР борьба с космополитизмом связана с идеологическими последствиями победы в Великой Отечественной войне. И. Сталин и руководство страны были вынуждены в условиях фашистской опасности обратиться к патриотическим, национальным чувствам граждан. Идеология коммунизма поменялась, отодвинулась на второй план. Космополит не мог соответствовать новой догме.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96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«Низкопоклонство перед Западом»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Причина-во время освобождения Запада от фашизма советские солдаты побывали в европейских странах. Руководство страны видело в этом опасность</a:t>
            </a:r>
          </a:p>
          <a:p>
            <a:r>
              <a:rPr lang="ru-RU" dirty="0" smtClean="0"/>
              <a:t>1947 г. – </a:t>
            </a:r>
            <a:r>
              <a:rPr lang="ru-RU" b="1" dirty="0" smtClean="0">
                <a:solidFill>
                  <a:srgbClr val="00B050"/>
                </a:solidFill>
              </a:rPr>
              <a:t>дело Клюевой и </a:t>
            </a:r>
            <a:r>
              <a:rPr lang="ru-RU" b="1" dirty="0" err="1" smtClean="0">
                <a:solidFill>
                  <a:srgbClr val="00B050"/>
                </a:solidFill>
              </a:rPr>
              <a:t>Роскина</a:t>
            </a:r>
            <a:r>
              <a:rPr lang="ru-RU" b="1" dirty="0" smtClean="0">
                <a:solidFill>
                  <a:srgbClr val="00B050"/>
                </a:solidFill>
              </a:rPr>
              <a:t>. </a:t>
            </a:r>
            <a:r>
              <a:rPr lang="ru-RU" dirty="0" smtClean="0"/>
              <a:t>Создание лекарства от рака, связь с американскими специалистами, недовольство Сталина, обвинение в «измене Родины». Результат: создание судов чести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9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Советский антисемитизм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Связан с созданием независимой республики Израиль и ее дипломатическими отношениями с США, а также с влиянием ЕАК (еврейским </a:t>
            </a:r>
            <a:r>
              <a:rPr lang="ru-RU" dirty="0"/>
              <a:t>антифашистским комитетом) В большинстве случаев обвинение в космополитизме сопровождалось лишением работы и «судом чести», реже арестом. По данным И. Г. Эренбурга, до 1953 года был арестован 431 еврей-представитель литературы и искусства: 217 писателей, 108 актеров, 87 художников, 19 </a:t>
            </a:r>
            <a:r>
              <a:rPr lang="ru-RU" dirty="0" smtClean="0"/>
              <a:t>музыкантов.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1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Пострадавшие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философии: редактор «Вопросов истории» проф. </a:t>
            </a:r>
            <a:r>
              <a:rPr lang="ru-RU" dirty="0"/>
              <a:t>Кедров, В феврале 1949 года всемирно известные ленинградские филологи-евреи: Борис Эйхенбаум, Виктор </a:t>
            </a:r>
            <a:r>
              <a:rPr lang="ru-RU" dirty="0" err="1"/>
              <a:t>Жирмунский</a:t>
            </a:r>
            <a:r>
              <a:rPr lang="ru-RU" dirty="0"/>
              <a:t>, Марк </a:t>
            </a:r>
            <a:r>
              <a:rPr lang="ru-RU" dirty="0" err="1"/>
              <a:t>Азадовский</a:t>
            </a:r>
            <a:r>
              <a:rPr lang="ru-RU" dirty="0"/>
              <a:t>, Григорий </a:t>
            </a:r>
            <a:r>
              <a:rPr lang="ru-RU" dirty="0" err="1"/>
              <a:t>Бялый</a:t>
            </a:r>
            <a:r>
              <a:rPr lang="ru-RU" dirty="0"/>
              <a:t>, Григорий </a:t>
            </a:r>
            <a:r>
              <a:rPr lang="ru-RU" dirty="0" err="1" smtClean="0"/>
              <a:t>Гуковский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67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183</TotalTime>
  <Words>945</Words>
  <Application>Microsoft Office PowerPoint</Application>
  <PresentationFormat>Экран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Идеологичекие кампании 1946-1953</vt:lpstr>
      <vt:lpstr>Причины репрессий послевоенных лет: </vt:lpstr>
      <vt:lpstr>Особенности репрессий</vt:lpstr>
      <vt:lpstr>Презентация PowerPoint</vt:lpstr>
      <vt:lpstr>Последствия депортации</vt:lpstr>
      <vt:lpstr>Борьба с «безродным космополитизмом»</vt:lpstr>
      <vt:lpstr>«Низкопоклонство перед Западом»</vt:lpstr>
      <vt:lpstr>Советский антисемитизм </vt:lpstr>
      <vt:lpstr>Пострадавшие</vt:lpstr>
      <vt:lpstr>Дело Ахматовой и Зощенко</vt:lpstr>
      <vt:lpstr>Анна Ахматова</vt:lpstr>
      <vt:lpstr>Анна Ахматова</vt:lpstr>
      <vt:lpstr>Презентация PowerPoint</vt:lpstr>
      <vt:lpstr>М. М. Зощенко</vt:lpstr>
      <vt:lpstr>М. М. Зощенко</vt:lpstr>
      <vt:lpstr>М.М. Зощенко</vt:lpstr>
      <vt:lpstr>Послевоенная жизнь</vt:lpstr>
      <vt:lpstr>Презентация PowerPoint</vt:lpstr>
      <vt:lpstr>Голод 1946-1947 гг.</vt:lpstr>
      <vt:lpstr>Из воспоминаний о послевоенном времени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Идеологичекие кампании 1946-1953</dc:title>
  <dc:creator>Балжана</dc:creator>
  <cp:lastModifiedBy>user</cp:lastModifiedBy>
  <cp:revision>15</cp:revision>
  <dcterms:created xsi:type="dcterms:W3CDTF">2014-03-18T08:40:16Z</dcterms:created>
  <dcterms:modified xsi:type="dcterms:W3CDTF">2014-03-18T12:25:23Z</dcterms:modified>
</cp:coreProperties>
</file>