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D3EA8-C0BD-40A8-80DE-53CFBBF6FE77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597CC-C00F-4C5F-8BC2-2A12559A57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4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597CC-C00F-4C5F-8BC2-2A12559A57F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68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3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3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1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5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2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96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38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3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0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7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DB0F23-62DC-4D18-9B27-ABAA9B5A623B}" type="slidenum">
              <a:rPr lang="es-E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6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772400" cy="2567778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направленность в обучении математики</a:t>
            </a:r>
            <a:endParaRPr lang="es-ES" sz="3600" b="1" i="1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4509120"/>
            <a:ext cx="6400800" cy="1296144"/>
          </a:xfrm>
        </p:spPr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МАОУ Лицей №13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Химки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24.03.2015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FFFF"/>
                </a:solidFill>
              </a:rPr>
              <a:t>Prezentacii.com</a:t>
            </a:r>
            <a:endParaRPr lang="ru-RU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Практико-ориентированные задачи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различных этапах урока.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124744"/>
            <a:ext cx="663508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актуализации знаний.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класс «Площади многоугольников».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произвести настилку паркетного пола в игровом зале размером 5,75х8 м. Паркетные плитки имеют форму прямоугольных треугольников, параллелограммов и равнобедренных трапеций. Размеры плиток в сантиметрах указаны на рисунке. Рисунок прилагается.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задания: Создать производственную ситуацию, в которой учащиеся, поставив себя на место рабочего, смогут увидеть и оценить значение математических знаний в производительном труде.</a:t>
            </a: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изучения новой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</a:p>
          <a:p>
            <a:pPr marL="0" indent="0" algn="ct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«Геометрическая прогрессия»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себе, что вы стоите перед дилеммой, либо получить 100 тыс. рублей прямо сейчас, либо в течение 28 дней получать монетку в 1 рубль, который ежедневно удваивается. Чтобы вы предпочли?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17693"/>
            <a:ext cx="6606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применять полученные знания для решения конкретных задач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длину бордюра, который потребуется для ограждения клумбы,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имеющей форму круга с диаметром, равным 3м.</a:t>
            </a:r>
          </a:p>
          <a:p>
            <a:pPr algn="ctr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умений учащихся применять знания в нестандартных ситуациях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Притча о царе.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Однажды царь решил выбрать из своих придворных первого помощника. Он подозвал их всех к огромному замку. "Кто откроет этот замок без ключа, тот и будет первым помощником". Но никто из них даже не притронулся к замку. Лишь один подошёл и дёрнул замок, который тут же открылся, он не был закрыт на ключ. Тогда царь сказал: "Ты будешь первым помощником, потому что полагаешься не только на то, что видишь и слышишь, но надеешься, на собственные силы и не боишься сделать попытку".</a:t>
            </a:r>
          </a:p>
        </p:txBody>
      </p:sp>
    </p:spTree>
    <p:extLst>
      <p:ext uri="{BB962C8B-B14F-4D97-AF65-F5344CB8AC3E}">
        <p14:creationId xmlns:p14="http://schemas.microsoft.com/office/powerpoint/2010/main" val="36104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Абстрактная задача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практической задачи.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836712"/>
            <a:ext cx="6347048" cy="5289451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Абстрактная задача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уравнение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x2-58x+480=0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материал для построения забора длиной 116 м. Можно ли загородить этим забором прямоугольный загон для уток на птицефабрике площадью 4,8 а. Определить стороны этого загона</a:t>
            </a:r>
          </a:p>
          <a:p>
            <a:pPr marL="0" indent="0" algn="ctr"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при решении задач по химии в старших классах приходится сталкиваться с понятием процентное содержание.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пусть в ведре 12 л соленой воды. Если процентное содержание соли в нем составляет 15 %, то это значит, что в этом ведре 12*0,15=1,8 кг соли. 12 л воды весят 12 кг, а удельный вес воды равен 1000 кг/м3. Говорят также, что в ведре 15 % раствор соли.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8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63184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в экономике. «Роль автомобильных дорог в нашей жизни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рассчитать стоимость строительства дороги по улице, на которой живет ученик. Используя прайсы строительства дороги и дорожных работ, применение метода дедукции, сравнительный и количественный анализы, статистические группировки, экономические расчеты.</a:t>
            </a:r>
          </a:p>
          <a:p>
            <a:pPr algn="just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Моделирующие упражнения и игры.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проведенный таким образом – это лаборатория, показывающая, как рождаются задачи. В этих задачах учащиеся сталкиваются с понятием «производительность труда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 теме: «Решение задач с помощью квадратных уравнений» (8 класс) состоит из нескольких этапов.</a:t>
            </a: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Моделирующая игра.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9"/>
            <a:ext cx="64087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Составление задачи.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формулируется задача: Первый кондитер печет на 4 пирожных в минуту меньше, чем второй. Первому кондитеру на выполнение всего заказа потребуется на 5 минут больше, чем второму. За какое время выполнил бы весь заказ в 120 пирожных каждый кондитер, работая отдельно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Решение задачи с помощью уравнения.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х пирожных – изготавливает первый кондитер за одну минуту, тогда (х + 4) пирожных – изготавливает второй кондитер за 1 минуту. (120/х + 120/(х+ 4)) – часть работы, которую выполняют оба кондитера за 1 минуту. Получаем уравнение: 120/х – 120/(х+4) = 5, откуда х2 + 4х – 96 = 0, х = 8 или х = –12 (не удовлетворяет условию задачи). Первому кондитеру потребуется 15 минут на выполнение заказа, а второму: 15 – 5 = 10 (минут). Ответ: 10 и 15 минут.</a:t>
            </a:r>
          </a:p>
          <a:p>
            <a:pPr algn="ctr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этап. Закрепление умения решать задачи на совместную работу.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этап. Творческое домашнее задание:</a:t>
            </a:r>
            <a:r>
              <a:rPr lang="ru-RU" dirty="0"/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самому и решить задачу на совместную работу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76672"/>
            <a:ext cx="66967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учащихся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«Покупка в кредит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«Квартирный вопрос»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«Калорийность потребительской корзины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fontAlgn="base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Наполнение учебных материалов, задачами, приближенными к жизни требует, с одной стороны, содержательной разработки таких задач, с другой – создание специальных методик работы с ними.</a:t>
            </a:r>
          </a:p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Систематическая работа по решению и конструированию практико-ориентированных задач и использование разнообразных приёмов обеспечивает стабильные результаты учебной деятельности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548680"/>
            <a:ext cx="6408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самое главное – заложенные 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 государственном образовательном стандарте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второго поколения основы формирования универсальных учебных действий подчёркивают ценность современного образования – школа должна побуждать молодёжь принимать активную гражданскую позицию, усиливать личностное развитие и безопасную социальную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включённость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жизнь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11046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404664"/>
            <a:ext cx="6707088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исследований, в памяти человека остается 25% услышанного материала, 33% увиденного и услышанного, 75% материала, если ученик вовлечен в активные действия в процессе обучения.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"Скажи мне - и я забуду. Покажи мне - и я запомню. Дай мне действовать самому - и я научусь". Эти слова мудрого Конфуция современны как никогда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Галилея о том, что «природа написана на языке математики», сказанные 400 лет назад, явились достаточным основанием для того, чтобы математике было отведено подобающее место в системе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8681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124744"/>
            <a:ext cx="6462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нового поколения отводят особую роль математике как одной из фундаментальных наук. Поэтому при изучении математики актуальной является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самостоятельного успешного усвоения учащимися новых знаний, умений и компетенций, включая  умение учиться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школа пока ещё продолжает ориентироваться на обучение, выпуская в жизнь человека обученного – квалифицированного исполнителя, тогда как сегодняшнее, информационное общество запрашивает человека обучаемого,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способного самостоятельно учиться и готового к самостоятельным действиям и принятию решений.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по профориентации</a:t>
            </a:r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851622"/>
              </p:ext>
            </p:extLst>
          </p:nvPr>
        </p:nvGraphicFramePr>
        <p:xfrm>
          <a:off x="1691680" y="980728"/>
          <a:ext cx="6279515" cy="347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5"/>
                <a:gridCol w="1710055"/>
                <a:gridCol w="405066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Домохозяйка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Повар - кондитер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  Мама решила приготовить сал из огурцов, помидоров и редиски. Вся масса салата должна составить 400 г. Сколько нужно положить помидор, если масса огурцов составляет 150 г., а масса редиски в 2 раза меньше массы огурцов?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Хозяйка собрала 17 кг яблок. Сколько получится свежевыжатого сока, если сок составляет 80% от массы всех яблок?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Купили 15 кг груш. На компот решили истратить 40% все груш, а остальное пошло на варенье. Сколько кг сахара нужно купить для варенья, если на 1 кг свежих груш нужно 800 г. сахара?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Для приготовления летнего салата для семьи нужно 500г помидор по цене 25 руб. за 1 кг, 300 г огурцов по цене 40 руб. , 30 г зеленого лука по цене 6 руб., 50 г сметаны по цене 50 руб. за баночку массой  200 г. Какова  будет стоимость салата?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На шоколадную фабрику привезли 2 ящика какао бобов. В первом ящике было в 10,5 раз больше какао бобов чем во втором. После того как из первого ящика взяли 16 кг, а во второй добавили 22 кг, какао бобов стало поровну. Сколько какао бобов было первоначально в каждом ящике?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9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143538"/>
              </p:ext>
            </p:extLst>
          </p:nvPr>
        </p:nvGraphicFramePr>
        <p:xfrm>
          <a:off x="1475657" y="404665"/>
          <a:ext cx="6236100" cy="4475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7"/>
                <a:gridCol w="1781393"/>
                <a:gridCol w="4022660"/>
              </a:tblGrid>
              <a:tr h="172819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i="0" dirty="0">
                          <a:solidFill>
                            <a:schemeClr val="tx1"/>
                          </a:solidFill>
                          <a:effectLst/>
                        </a:rPr>
                        <a:t>Продавец</a:t>
                      </a:r>
                      <a:endParaRPr lang="ru-RU" sz="11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 В магазин привезли 400 кг апельсинов. В первый день продали 15%, а во второй день 0,5 оставшихся. Сколько осталось апельсинов в магазине?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2. В школьный буфет привезли пирожки. Ученики старших  классов скупили 120 пирожков, что составило 48%  всего количества. Сколько всего привезли пирожков? Сколько пирожков купили ученики младших классов,  если 17 пирожков остались не проданными?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002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Строитель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Для строительства гаража  можно использовать один из двух типов фундамента: бетонный или фундамент из пеноблоков. Для фундамента из пеноблоков необходимо    5 м</a:t>
                      </a:r>
                      <a:r>
                        <a:rPr lang="ru-RU" sz="1200" baseline="30000">
                          <a:effectLst/>
                        </a:rPr>
                        <a:t>3 </a:t>
                      </a:r>
                      <a:r>
                        <a:rPr lang="ru-RU" sz="1200">
                          <a:effectLst/>
                        </a:rPr>
                        <a:t>пеноблоков и 2 мешка цемента. Для бетонного фундамента необходимы 4 т щебня и 40 мешков цемента.  1 м</a:t>
                      </a:r>
                      <a:r>
                        <a:rPr lang="ru-RU" sz="1200" baseline="30000">
                          <a:effectLst/>
                        </a:rPr>
                        <a:t>3 </a:t>
                      </a:r>
                      <a:r>
                        <a:rPr lang="ru-RU" sz="1200">
                          <a:effectLst/>
                        </a:rPr>
                        <a:t>пеноблоков  стоит 2400 руб., щебень стоит 640 руб. за 1 тонну, а мешок цемента стоит 240 руб. Сколько будет стоить материал если выбрать наиболее дешевый вариант?  Наиболее дорогой вариант?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472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Мед.сестра, фармацевт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Больному прописано лекарство, которое нужно пить о 0,5 г. 3 раза в день в течении 8 дней. В одной упаковке 8 таблеток лекарства по 0,25 г. Какого наименьшего количества упаковок хватит на весь курс лечения?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8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726945"/>
              </p:ext>
            </p:extLst>
          </p:nvPr>
        </p:nvGraphicFramePr>
        <p:xfrm>
          <a:off x="1619672" y="548679"/>
          <a:ext cx="6279515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5"/>
                <a:gridCol w="1710055"/>
                <a:gridCol w="4050665"/>
              </a:tblGrid>
              <a:tr h="84334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Бухгалтер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Клиент взял в банке кредит  18000 руб. на год под 12% годовых. Он должен погашать кредит, внося в банк ежемесячно одинаковую сумму денег, с тем, чтобы через год выплатить всю сумму, взятую в кредит, вместе с процентами. Сколько рублей он должен вносить в банк ежемесячно?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Водитель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Водителю выдали американский автомобиль, на спидометре которого скорость измеряется в милях в час. Какова скорость автомобиля в километрах в час, если спидометр показывает 26 мили/час? Ответ округлить до целого числа. Американская миля равна 1609 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Воспитатель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летнем лагере 245 детей и 29 воспитателей. В автобус помещается не более 46 пассажиров. Сколько автобусов требуется, чтобы перевезти всех из лагеря в город?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Зав. производством в кафе (столовой, ресторане)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школьной столовой питается 145 человек. На каждого полагается 15 г. масла в день. Сколько упаковок масла по 250 г. понадобится на 1 день?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Таксист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Таксист за месяц проехал 10000 км. Стоимость 1 л. бензина 27 руб. Средний расход бензина на 100 км составляет 7 литров. Сколько рублей потратил таксист на заправку автомобиля?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Дорожник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Для приготовления асфальта берется 43,06% щебня,     40,19 % песка дробленого,4,78% песка природного,   4,31 %битума, 7,66 % минерального порошка. Сколько надо взять каждого вещества, чтобы сварить 15 т асфальта?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прикладной задаче следует предъявлять следующие требования: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908720"/>
            <a:ext cx="6707088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·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содержании практико-ориентированных задач должны отражаться математические и нематематические проблемы и их взаимная связь;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 задачи должны соответствовать программе курса, вводиться в процесс обучения как необходимый компонент, служить достижению цели обучения;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 вводимые в задачу понятия, термины должны быть доступными для учащихся, содержание и требование задачи должны «сближаться с реальной действительностью»;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 способы и методы решения задачи должны быть приближены к практическим приемам и методам;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  прикладная часть задачи не должна покрывать ее математическую сущность.</a:t>
            </a:r>
          </a:p>
        </p:txBody>
      </p:sp>
    </p:spTree>
    <p:extLst>
      <p:ext uri="{BB962C8B-B14F-4D97-AF65-F5344CB8AC3E}">
        <p14:creationId xmlns:p14="http://schemas.microsoft.com/office/powerpoint/2010/main" val="22416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практико-ориентированных заданий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556792"/>
            <a:ext cx="6707088" cy="456937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Аналитические (определение и анализ цели, выбор и анализ условий и способов решения, средств достижения цели);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Организационно-подготовительные (планирование и организация практико-ориентированной работы индивидуальной, групповой или коллективной по созданию объектов, анализ и исследование свойств объектов труда, формирование понятий и установление связей между ними);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Оценочно-коррекционные (формирование действий оценки и коррекции процесса и результатов деятельности, поиск способов совершенствования, анализ деятельности).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составления практико-ориентированных задач: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/>
          <a:lstStyle/>
          <a:p>
            <a:pPr algn="just"/>
            <a:r>
              <a:rPr lang="ru-RU" sz="1800" dirty="0" smtClean="0"/>
              <a:t> </a:t>
            </a:r>
            <a:r>
              <a:rPr lang="ru-RU" sz="1800" dirty="0"/>
              <a:t>Определить цель задачи, её место на уроке, в теме, в курсе.</a:t>
            </a:r>
          </a:p>
          <a:p>
            <a:pPr algn="just"/>
            <a:r>
              <a:rPr lang="ru-RU" sz="1800" dirty="0"/>
              <a:t>  Определить направленность задачи.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/>
              <a:t>Определить виды информации для составления задачи.</a:t>
            </a:r>
          </a:p>
          <a:p>
            <a:pPr algn="just"/>
            <a:r>
              <a:rPr lang="ru-RU" sz="1800" dirty="0"/>
              <a:t>  Определить степень самостоятельности учащихся в получении и обработке информации.</a:t>
            </a:r>
          </a:p>
          <a:p>
            <a:pPr algn="just"/>
            <a:r>
              <a:rPr lang="ru-RU" sz="1800" dirty="0"/>
              <a:t>  Выбрать структуру задачи.</a:t>
            </a:r>
          </a:p>
          <a:p>
            <a:pPr algn="just"/>
            <a:r>
              <a:rPr lang="ru-RU" sz="1800" dirty="0" smtClean="0"/>
              <a:t> </a:t>
            </a:r>
            <a:r>
              <a:rPr lang="ru-RU" sz="1800" dirty="0"/>
              <a:t>Определить форму ответа на вопрос задачи (однозначный, многовариантный, нестандартный, отсутствие ответа, ответ в виде графика).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980</Words>
  <Application>Microsoft Office PowerPoint</Application>
  <PresentationFormat>Экран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Практическая направленность в обучении математики</vt:lpstr>
      <vt:lpstr>Презентация PowerPoint</vt:lpstr>
      <vt:lpstr>Презентация PowerPoint</vt:lpstr>
      <vt:lpstr>Примеры задач по профориентации  </vt:lpstr>
      <vt:lpstr>Презентация PowerPoint</vt:lpstr>
      <vt:lpstr>Презентация PowerPoint</vt:lpstr>
      <vt:lpstr>К прикладной задаче следует предъявлять следующие требования: </vt:lpstr>
      <vt:lpstr>Виды практико-ориентированных заданий:  </vt:lpstr>
      <vt:lpstr>Алгоритм составления практико-ориентированных задач: </vt:lpstr>
      <vt:lpstr>Практико-ориентированные задачи используются на различных этапах урока. </vt:lpstr>
      <vt:lpstr>Презентация PowerPoint</vt:lpstr>
      <vt:lpstr>Абстрактная задача - модель практической задачи.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направленность в обучении математики</dc:title>
  <dc:creator>k-209</dc:creator>
  <cp:lastModifiedBy>Teacher</cp:lastModifiedBy>
  <cp:revision>7</cp:revision>
  <dcterms:created xsi:type="dcterms:W3CDTF">2015-03-23T12:45:31Z</dcterms:created>
  <dcterms:modified xsi:type="dcterms:W3CDTF">2015-03-24T05:36:36Z</dcterms:modified>
</cp:coreProperties>
</file>