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4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28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932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9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792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065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1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63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9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4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45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5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7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66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FCF4-2D75-45AC-B7AE-789E5C821C76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219383-C43F-4A8A-8435-B457A7B4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4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7075" y="385549"/>
            <a:ext cx="8915399" cy="1031771"/>
          </a:xfrm>
        </p:spPr>
        <p:txBody>
          <a:bodyPr/>
          <a:lstStyle/>
          <a:p>
            <a:r>
              <a:rPr lang="ru-RU" dirty="0" smtClean="0"/>
              <a:t>Виды хранения запасов</a:t>
            </a:r>
            <a:endParaRPr lang="ru-RU" dirty="0"/>
          </a:p>
        </p:txBody>
      </p:sp>
      <p:pic>
        <p:nvPicPr>
          <p:cNvPr id="1026" name="Picture 2" descr="Сделайте незабываемый предновогодний подарок Вашим логистам. - Форумы eFind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573" y="1593532"/>
            <a:ext cx="51054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18120" y="2926080"/>
            <a:ext cx="3703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Презентация по экономике 10 класс</a:t>
            </a:r>
          </a:p>
          <a:p>
            <a:pPr algn="ctr"/>
            <a:r>
              <a:rPr lang="ru-RU" sz="2000" dirty="0" smtClean="0"/>
              <a:t>Разработала:</a:t>
            </a:r>
          </a:p>
          <a:p>
            <a:pPr algn="ctr"/>
            <a:r>
              <a:rPr lang="ru-RU" sz="2000" dirty="0" smtClean="0"/>
              <a:t>Круглова Ирина Владимировна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147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956" y="316610"/>
            <a:ext cx="9221656" cy="6316202"/>
          </a:xfrm>
        </p:spPr>
      </p:pic>
    </p:spTree>
    <p:extLst>
      <p:ext uri="{BB962C8B-B14F-4D97-AF65-F5344CB8AC3E}">
        <p14:creationId xmlns:p14="http://schemas.microsoft.com/office/powerpoint/2010/main" val="19813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43" y="211335"/>
            <a:ext cx="9266831" cy="6519928"/>
          </a:xfrm>
        </p:spPr>
      </p:pic>
    </p:spTree>
    <p:extLst>
      <p:ext uri="{BB962C8B-B14F-4D97-AF65-F5344CB8AC3E}">
        <p14:creationId xmlns:p14="http://schemas.microsoft.com/office/powerpoint/2010/main" val="29275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4575687"/>
          </a:xfrm>
        </p:spPr>
        <p:txBody>
          <a:bodyPr>
            <a:normAutofit/>
          </a:bodyPr>
          <a:lstStyle/>
          <a:p>
            <a:r>
              <a:rPr lang="ru-RU" b="1" dirty="0" smtClean="0"/>
              <a:t>Материальные запасы </a:t>
            </a:r>
            <a:r>
              <a:rPr lang="ru-RU" dirty="0" smtClean="0"/>
              <a:t>– </a:t>
            </a:r>
            <a:r>
              <a:rPr lang="ru-RU" sz="3200" dirty="0" smtClean="0"/>
              <a:t>это находящиеся на разных стадиях производства и обращения продукция </a:t>
            </a:r>
            <a:r>
              <a:rPr lang="ru-RU" sz="3200" dirty="0" err="1" smtClean="0"/>
              <a:t>производственно</a:t>
            </a:r>
            <a:r>
              <a:rPr lang="ru-RU" sz="3200" dirty="0" smtClean="0"/>
              <a:t> -  технического назначения, изделия народного потребления и другие товары, ожидающие вступления в процесс производственного или личного потребления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116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49" y="232012"/>
            <a:ext cx="9311048" cy="6141492"/>
          </a:xfrm>
        </p:spPr>
      </p:pic>
    </p:spTree>
    <p:extLst>
      <p:ext uri="{BB962C8B-B14F-4D97-AF65-F5344CB8AC3E}">
        <p14:creationId xmlns:p14="http://schemas.microsoft.com/office/powerpoint/2010/main" val="109527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затрат, связанных с созданием и содержанием запасов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Замороженные финансовые средства</a:t>
            </a:r>
          </a:p>
          <a:p>
            <a:r>
              <a:rPr lang="ru-RU" sz="3200" i="1" dirty="0" smtClean="0"/>
              <a:t>Расходы на содержание специально оборудованных помещений</a:t>
            </a:r>
          </a:p>
          <a:p>
            <a:r>
              <a:rPr lang="ru-RU" sz="3200" i="1" dirty="0" smtClean="0"/>
              <a:t>Оплата труда специального персонала</a:t>
            </a:r>
          </a:p>
          <a:p>
            <a:r>
              <a:rPr lang="ru-RU" sz="3200" i="1" dirty="0" smtClean="0"/>
              <a:t>Постоянный риск порчи,  хищения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77802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виды потерь, связанных с отсутствием запасов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Потери от простоя производства</a:t>
            </a:r>
          </a:p>
          <a:p>
            <a:r>
              <a:rPr lang="ru-RU" sz="3200" dirty="0" smtClean="0"/>
              <a:t>Потери от отсутствия товара  на складе в момент предъявления спроса</a:t>
            </a:r>
          </a:p>
          <a:p>
            <a:r>
              <a:rPr lang="ru-RU" sz="3200" dirty="0" smtClean="0"/>
              <a:t>Потери от закупки мелких партий товаров по более высоким ценам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3345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9618" y="228325"/>
            <a:ext cx="10085245" cy="1280890"/>
          </a:xfrm>
        </p:spPr>
        <p:txBody>
          <a:bodyPr/>
          <a:lstStyle/>
          <a:p>
            <a:pPr algn="ctr"/>
            <a:r>
              <a:rPr lang="ru-RU" b="1" dirty="0" smtClean="0"/>
              <a:t>Причины создания материальных запасов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4540" y="1509214"/>
            <a:ext cx="8915400" cy="513724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Вероятность нарушения установленного графика поставок</a:t>
            </a:r>
          </a:p>
          <a:p>
            <a:r>
              <a:rPr lang="ru-RU" sz="2400" dirty="0" smtClean="0"/>
              <a:t>Возможность колебания спроса</a:t>
            </a:r>
          </a:p>
          <a:p>
            <a:r>
              <a:rPr lang="ru-RU" sz="2400" dirty="0" smtClean="0"/>
              <a:t>Сезонные колебания производства некоторых видов товаров</a:t>
            </a:r>
          </a:p>
          <a:p>
            <a:r>
              <a:rPr lang="ru-RU" sz="2400" dirty="0" smtClean="0"/>
              <a:t>Скидки за покупку крупной партии товаров также могут стать причиной создания  запасов</a:t>
            </a:r>
          </a:p>
          <a:p>
            <a:r>
              <a:rPr lang="ru-RU" sz="2400" dirty="0" smtClean="0"/>
              <a:t>Спекуляция. Цена на некоторые товары может резко возрасти. Предприятие, сумевшее предвидеть этот рост. Создаст запас с целью получения прибыли за счет повышения рыночной цены.</a:t>
            </a:r>
          </a:p>
          <a:p>
            <a:r>
              <a:rPr lang="ru-RU" sz="2400" dirty="0" smtClean="0"/>
              <a:t>Издержки, связанные с оформлением заказа.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980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Два основных варианта организации хранения запасов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Централизованная закупка, хранение и подготовка материальных запасов к потреблению;</a:t>
            </a:r>
          </a:p>
          <a:p>
            <a:r>
              <a:rPr lang="ru-RU" sz="2800" dirty="0" smtClean="0"/>
              <a:t>Децентрализованное приобретение и хранение материальных запасов в местах их потребления.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75748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198</Words>
  <Application>Microsoft Office PowerPoint</Application>
  <PresentationFormat>Широкоэкранный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Виды хранения запасов</vt:lpstr>
      <vt:lpstr>Презентация PowerPoint</vt:lpstr>
      <vt:lpstr>Презентация PowerPoint</vt:lpstr>
      <vt:lpstr>Материальные запасы – это находящиеся на разных стадиях производства и обращения продукция производственно -  технического назначения, изделия народного потребления и другие товары, ожидающие вступления в процесс производственного или личного потребления</vt:lpstr>
      <vt:lpstr>Презентация PowerPoint</vt:lpstr>
      <vt:lpstr>Виды затрат, связанных с созданием и содержанием запасов</vt:lpstr>
      <vt:lpstr>Основные виды потерь, связанных с отсутствием запасов</vt:lpstr>
      <vt:lpstr>Причины создания материальных запасов</vt:lpstr>
      <vt:lpstr>Два основных варианта организации хранения запасов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хранения запасов</dc:title>
  <dc:creator>user</dc:creator>
  <cp:lastModifiedBy>user</cp:lastModifiedBy>
  <cp:revision>5</cp:revision>
  <dcterms:created xsi:type="dcterms:W3CDTF">2015-04-28T16:41:55Z</dcterms:created>
  <dcterms:modified xsi:type="dcterms:W3CDTF">2015-05-16T18:32:21Z</dcterms:modified>
</cp:coreProperties>
</file>