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3" r:id="rId3"/>
    <p:sldId id="263" r:id="rId4"/>
    <p:sldId id="264" r:id="rId5"/>
    <p:sldId id="271" r:id="rId6"/>
    <p:sldId id="277" r:id="rId7"/>
    <p:sldId id="276" r:id="rId8"/>
    <p:sldId id="279" r:id="rId9"/>
    <p:sldId id="278" r:id="rId10"/>
    <p:sldId id="281" r:id="rId11"/>
    <p:sldId id="256" r:id="rId12"/>
    <p:sldId id="280" r:id="rId13"/>
    <p:sldId id="266" r:id="rId14"/>
    <p:sldId id="268" r:id="rId15"/>
    <p:sldId id="282" r:id="rId16"/>
    <p:sldId id="28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182D-6C49-4FAD-B495-66B3D7ABCC0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0286-17E3-4CC6-86C5-37E43AC4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3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182D-6C49-4FAD-B495-66B3D7ABCC0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0286-17E3-4CC6-86C5-37E43AC4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9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182D-6C49-4FAD-B495-66B3D7ABCC0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0286-17E3-4CC6-86C5-37E43AC4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0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182D-6C49-4FAD-B495-66B3D7ABCC0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0286-17E3-4CC6-86C5-37E43AC4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6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182D-6C49-4FAD-B495-66B3D7ABCC0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0286-17E3-4CC6-86C5-37E43AC4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6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182D-6C49-4FAD-B495-66B3D7ABCC0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0286-17E3-4CC6-86C5-37E43AC4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182D-6C49-4FAD-B495-66B3D7ABCC0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0286-17E3-4CC6-86C5-37E43AC4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1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182D-6C49-4FAD-B495-66B3D7ABCC0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0286-17E3-4CC6-86C5-37E43AC4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7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182D-6C49-4FAD-B495-66B3D7ABCC0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0286-17E3-4CC6-86C5-37E43AC4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5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182D-6C49-4FAD-B495-66B3D7ABCC0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0286-17E3-4CC6-86C5-37E43AC4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182D-6C49-4FAD-B495-66B3D7ABCC0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0286-17E3-4CC6-86C5-37E43AC4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5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182D-6C49-4FAD-B495-66B3D7ABCC0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0286-17E3-4CC6-86C5-37E43AC4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7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89" y="5859624"/>
            <a:ext cx="11831541" cy="9983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Русские обычаи. Праздник Ивана Купалы.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dirty="0" smtClean="0"/>
              <a:t> </a:t>
            </a:r>
            <a:endParaRPr lang="ru-RU" sz="3100" dirty="0"/>
          </a:p>
        </p:txBody>
      </p:sp>
      <p:pic>
        <p:nvPicPr>
          <p:cNvPr id="1026" name="Picture 2" descr="https://encrypted-tbn0.gstatic.com/images?q=tbn:ANd9GcTgoZ_5ksz06Le4kmutlRUGgu6BhVaY96jXfhBX4ZvY-oh1nj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81" y="118215"/>
            <a:ext cx="8352355" cy="55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224" y="5784979"/>
            <a:ext cx="10980576" cy="107302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Молодёжь, напрыгавшись через костры, устраивали шумные весёлые игры, потасовки, бег наперегонки. Непременно играли в горелки.</a:t>
            </a:r>
          </a:p>
          <a:p>
            <a:endParaRPr lang="ru-RU" dirty="0"/>
          </a:p>
        </p:txBody>
      </p:sp>
      <p:pic>
        <p:nvPicPr>
          <p:cNvPr id="12290" name="Picture 2" descr="http://bosichkom.com/sites/bosichkom.com/files/field/image/igra-gorel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57" y="186611"/>
            <a:ext cx="7467535" cy="54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902" y="5505061"/>
            <a:ext cx="11635274" cy="1240971"/>
          </a:xfrm>
        </p:spPr>
        <p:txBody>
          <a:bodyPr/>
          <a:lstStyle/>
          <a:p>
            <a:r>
              <a:rPr lang="ru-RU" dirty="0"/>
              <a:t>С днем Ивана Купалы народ связывал свои представления о неимоверных богатствах природы. Люди ждали не только обильного урожая, но и еще большей щедрости – успеха в поисках спрятанных сокровищ.</a:t>
            </a:r>
          </a:p>
        </p:txBody>
      </p:sp>
      <p:pic>
        <p:nvPicPr>
          <p:cNvPr id="7170" name="Picture 2" descr="Светлана Глебова. «В ночь на Ивана Купала». Батик.      На Ивана Купала издавна принято гадать с помощью самых разных предметов или растений. В теплую магическую ночь гадания на Ивана Купала и любовные чары особенно удаются.    Гадание по венку     Пустив венок по течению реки, наблюдают, как он себя поведет. Тонущий венок был плохим предзнаменованием: &quot;Венок утонул - милый обманул&quot;. Если венок расплетался, вытягивался в цепочку или распадался на отдельные цветы - значит, не суждено девушке выйти в этом году замуж. Если его прибивало к берегу - в ближайшее время свадьбы не жди. Чем дальше и дольше плывет венок, тем быстрее девушка выйдет замуж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88" y="214604"/>
            <a:ext cx="7620000" cy="52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597" y="3909527"/>
            <a:ext cx="11691256" cy="286449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Ходили слухи, что в полночь на Купалу расцветает папоротник. Чудесный огненный цветок может указать </a:t>
            </a:r>
            <a:r>
              <a:rPr lang="ru-RU" dirty="0" smtClean="0"/>
              <a:t> местонахождение  клада. </a:t>
            </a:r>
            <a:r>
              <a:rPr lang="ru-RU" dirty="0"/>
              <a:t>Около полуночи на широких листьях папоротника появляется почка, которая поднимается все выше</a:t>
            </a:r>
            <a:r>
              <a:rPr lang="ru-RU" dirty="0" smtClean="0"/>
              <a:t>, </a:t>
            </a:r>
            <a:r>
              <a:rPr lang="ru-RU" dirty="0"/>
              <a:t>потом шатается, переворачивается и начинает «прыгать». Ровно в полночь созревшая почка с треском раскрывается и из нее появляется огненно-красный цветок. Человек сорвать его не может, но если увидит, все его пожелания исполнятся.</a:t>
            </a:r>
          </a:p>
          <a:p>
            <a:endParaRPr lang="ru-RU" dirty="0"/>
          </a:p>
        </p:txBody>
      </p:sp>
      <p:pic>
        <p:nvPicPr>
          <p:cNvPr id="9220" name="Picture 4" descr="http://img0.liveinternet.ru/images/attach/c/11/114/95/114095402_1403340612_22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20" y="106817"/>
            <a:ext cx="6581129" cy="38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869" y="5103845"/>
            <a:ext cx="11364686" cy="1754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народе верили, что все чудодейственные и целебные травы распускаются как раз в ночь на Ивана Купалу. Поэтому </a:t>
            </a:r>
            <a:r>
              <a:rPr lang="ru-RU" dirty="0" smtClean="0"/>
              <a:t>лекари </a:t>
            </a:r>
            <a:r>
              <a:rPr lang="ru-RU" dirty="0"/>
              <a:t>и знахари, ни под каким видом не пропускали Ивановой ночи и собирали целебные коренья и травы на весь год.</a:t>
            </a:r>
          </a:p>
          <a:p>
            <a:endParaRPr lang="ru-RU" dirty="0"/>
          </a:p>
        </p:txBody>
      </p:sp>
      <p:pic>
        <p:nvPicPr>
          <p:cNvPr id="13314" name="Picture 2" descr="http://cs308121.vk.me/v308121510/59d1/RFoUcPoz2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91" y="139958"/>
            <a:ext cx="7150165" cy="48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3518" y="1690687"/>
            <a:ext cx="4926565" cy="44862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ночь на Купалу нельзя было спать, так как оживала и становилась активной вся нечисть: ведьмы, оборотни, упыри, русалки... Считалось, что на Ивана Купалу ведьмы тоже справляют свой праздник, стараясь как можно больше причинить зла людям.</a:t>
            </a:r>
          </a:p>
          <a:p>
            <a:endParaRPr lang="ru-RU" dirty="0"/>
          </a:p>
        </p:txBody>
      </p:sp>
      <p:pic>
        <p:nvPicPr>
          <p:cNvPr id="14338" name="Picture 2" descr="http://xochew.ru/wp-content/uploads/c8aa0a941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0630"/>
            <a:ext cx="4526903" cy="657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7869"/>
            <a:ext cx="5411755" cy="62981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Обряды и приметы </a:t>
            </a:r>
          </a:p>
          <a:p>
            <a:r>
              <a:rPr lang="ru-RU" dirty="0"/>
              <a:t> В купальскую ночь деревья переходят с места на место и разговаривают друг с другом посредством шелеста листьев; беседуют между собой животные и даже травы, которые этой ночью наполняются особой, чудодейственной силой</a:t>
            </a:r>
            <a:r>
              <a:rPr lang="ru-RU" dirty="0" smtClean="0"/>
              <a:t>.</a:t>
            </a:r>
          </a:p>
          <a:p>
            <a:r>
              <a:rPr lang="ru-RU" dirty="0"/>
              <a:t>В Иванову ночь ведьмы делаются более опасными, а потому следует класть на пороге и на подоконниках крапиву, чтобы защитить себя от их нападения. </a:t>
            </a:r>
            <a:endParaRPr lang="ru-RU" dirty="0" smtClean="0"/>
          </a:p>
          <a:p>
            <a:r>
              <a:rPr lang="ru-RU" dirty="0"/>
              <a:t> Если на Иванов день перелезать двенадцать огородов, любое желание сбудется.</a:t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http://www.hint4.me/uploads/posts/2013-05/136895497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18" y="447869"/>
            <a:ext cx="6120882" cy="600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Спасибо за внимание.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Презентация подготовлена воспитателем </a:t>
            </a:r>
          </a:p>
          <a:p>
            <a:pPr marL="0" indent="0" algn="ctr">
              <a:buNone/>
            </a:pPr>
            <a:r>
              <a:rPr lang="ru-RU" i="1" dirty="0" smtClean="0"/>
              <a:t>Проценко Ю.В.</a:t>
            </a:r>
          </a:p>
          <a:p>
            <a:pPr marL="0" indent="0" algn="ctr">
              <a:buNone/>
            </a:pPr>
            <a:r>
              <a:rPr lang="ru-RU" i="1" dirty="0" smtClean="0"/>
              <a:t>МБДОУ д/с №39  </a:t>
            </a:r>
            <a:r>
              <a:rPr lang="ru-RU" i="1" dirty="0" err="1" smtClean="0"/>
              <a:t>г.Таганрог</a:t>
            </a:r>
            <a:r>
              <a:rPr lang="ru-RU" i="1" dirty="0" smtClean="0"/>
              <a:t> </a:t>
            </a:r>
          </a:p>
          <a:p>
            <a:pPr marL="0" indent="0" algn="ctr">
              <a:buNone/>
            </a:pPr>
            <a:r>
              <a:rPr lang="ru-RU" i="1" dirty="0" smtClean="0"/>
              <a:t>2015 г.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852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26562"/>
            <a:ext cx="10515600" cy="19314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ночь с 23 на 24 июня на Руси отмечают праздник  вершины лета.</a:t>
            </a:r>
            <a:br>
              <a:rPr lang="ru-RU" dirty="0"/>
            </a:br>
            <a:r>
              <a:rPr lang="ru-RU" dirty="0"/>
              <a:t>Это мистический, загадочный, но в то же </a:t>
            </a:r>
            <a:r>
              <a:rPr lang="ru-RU" dirty="0" smtClean="0"/>
              <a:t>время </a:t>
            </a:r>
            <a:r>
              <a:rPr lang="ru-RU" dirty="0"/>
              <a:t>весёлый праздник, полный обрядовых действий, правил и запретов, песен, приговоров, всевозможных примет, гаданий, легенд, поверий.</a:t>
            </a:r>
          </a:p>
        </p:txBody>
      </p:sp>
      <p:pic>
        <p:nvPicPr>
          <p:cNvPr id="1026" name="Picture 2" descr="http://900igr.net/datai/istorija/Slavjane-drevnie/0034-035-Prazdnik-Ivana-Kup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30" y="178513"/>
            <a:ext cx="8158000" cy="44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894" y="93307"/>
            <a:ext cx="10515600" cy="1129004"/>
          </a:xfrm>
        </p:spPr>
        <p:txBody>
          <a:bodyPr/>
          <a:lstStyle/>
          <a:p>
            <a:r>
              <a:rPr lang="ru-RU" dirty="0" smtClean="0"/>
              <a:t>Иоанн Креститель</a:t>
            </a:r>
            <a:endParaRPr lang="ru-RU" dirty="0"/>
          </a:p>
        </p:txBody>
      </p:sp>
      <p:pic>
        <p:nvPicPr>
          <p:cNvPr id="4" name="Объект 3" descr="http://ic1.static.km.ru/sites/default/files/j2im16s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125"/>
            <a:ext cx="5669280" cy="625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6388" y="1138336"/>
            <a:ext cx="4655531" cy="465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dirty="0" smtClean="0"/>
              <a:t> </a:t>
            </a:r>
            <a:r>
              <a:rPr lang="ru-RU" sz="2400" i="1" dirty="0"/>
              <a:t>У наших </a:t>
            </a:r>
            <a:r>
              <a:rPr lang="ru-RU" sz="2400" i="1" dirty="0" smtClean="0"/>
              <a:t>предков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/>
              <a:t> </a:t>
            </a:r>
            <a:r>
              <a:rPr lang="ru-RU" sz="2400" i="1" dirty="0"/>
              <a:t>существовало </a:t>
            </a:r>
            <a:r>
              <a:rPr lang="ru-RU" sz="2400" i="1" dirty="0" smtClean="0"/>
              <a:t>божество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/>
              <a:t> </a:t>
            </a:r>
            <a:r>
              <a:rPr lang="ru-RU" sz="2400" i="1" dirty="0"/>
              <a:t>Купало (Купала</a:t>
            </a:r>
            <a:r>
              <a:rPr lang="ru-RU" sz="2400" i="1" dirty="0" smtClean="0"/>
              <a:t>)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/>
              <a:t> олицетворяющее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/>
              <a:t> </a:t>
            </a:r>
            <a:r>
              <a:rPr lang="ru-RU" sz="2400" i="1" dirty="0"/>
              <a:t>плодородие. </a:t>
            </a:r>
            <a:endParaRPr lang="ru-RU" sz="2400" i="1" dirty="0" smtClean="0"/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/>
              <a:t>В </a:t>
            </a:r>
            <a:r>
              <a:rPr lang="ru-RU" sz="2400" i="1" dirty="0"/>
              <a:t>его честь </a:t>
            </a:r>
            <a:r>
              <a:rPr lang="ru-RU" sz="2400" i="1" dirty="0" smtClean="0"/>
              <a:t>вечерами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/>
              <a:t> </a:t>
            </a:r>
            <a:r>
              <a:rPr lang="ru-RU" sz="2400" i="1" dirty="0"/>
              <a:t>распевали песни и </a:t>
            </a:r>
            <a:r>
              <a:rPr lang="ru-RU" sz="2400" i="1" dirty="0" smtClean="0"/>
              <a:t>прыгали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/>
              <a:t> </a:t>
            </a:r>
            <a:r>
              <a:rPr lang="ru-RU" sz="2400" i="1" dirty="0"/>
              <a:t>через </a:t>
            </a:r>
            <a:r>
              <a:rPr lang="ru-RU" sz="2400" i="1" dirty="0" smtClean="0"/>
              <a:t>костер.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Иваном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божество Купало 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стало называться после 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крещения Руси,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когда его заместил </a:t>
            </a:r>
            <a:endParaRPr lang="ru-RU" sz="24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Иоанн Креститель,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крестивший самого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Христа и чье рождество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праздновалось 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июня.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075" y="5255812"/>
            <a:ext cx="11863346" cy="148689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канун праздника</a:t>
            </a:r>
            <a:r>
              <a:rPr lang="ru-RU" dirty="0" smtClean="0"/>
              <a:t>, </a:t>
            </a:r>
            <a:r>
              <a:rPr lang="ru-RU" dirty="0"/>
              <a:t>русские люди обязательно мылись в банях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Совмещая </a:t>
            </a:r>
            <a:r>
              <a:rPr lang="ru-RU" dirty="0"/>
              <a:t>в себе стихии огня и воды, баня символизировала полное очищение человека через огонь и воду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stroika-smi.ru/images/stories/publications-zagorodstroy/russian-banya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95" y="119269"/>
            <a:ext cx="6730256" cy="51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63" y="3641698"/>
            <a:ext cx="7227735" cy="3069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Обыкновенно именно в </a:t>
            </a:r>
            <a:r>
              <a:rPr lang="ru-RU" dirty="0" smtClean="0"/>
              <a:t>этот день заготавливали </a:t>
            </a:r>
            <a:r>
              <a:rPr lang="ru-RU" dirty="0"/>
              <a:t>банные веники на весь год.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Также </a:t>
            </a:r>
            <a:r>
              <a:rPr lang="ru-RU" dirty="0"/>
              <a:t>в этот день девушки, облаченные в лучшие наряды,  расхаживали по домам, призывая хозяев: «Умойте!».  </a:t>
            </a:r>
            <a:r>
              <a:rPr lang="ru-RU" dirty="0" smtClean="0"/>
              <a:t>                         Это </a:t>
            </a:r>
            <a:r>
              <a:rPr lang="ru-RU" dirty="0"/>
              <a:t>значит: подарите что-нибудь из девичьих украшений – ленточку, бусы, сережки и прочее.</a:t>
            </a:r>
          </a:p>
          <a:p>
            <a:endParaRPr lang="ru-RU" dirty="0"/>
          </a:p>
        </p:txBody>
      </p:sp>
      <p:pic>
        <p:nvPicPr>
          <p:cNvPr id="3074" name="Picture 2" descr="http://venicov.at.ua/img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3" y="310870"/>
            <a:ext cx="6663193" cy="32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zivopis.com/wp-content/uploads/2013/08/%D0%9C%D0%B5%D1%80%D1%86%D0%B0%D0%BB%D0%BE%D0%B2%D0%B0-%D0%9F%D0%BE%D1%8D%D0%B7%D0%B8%D1%8F-%D0%BD%D0%B0%D1%80%D0%BE%D0%B4%D0%BD%D0%BE%D0%B3%D0%BE-%D0%BA%D0%BE%D1%81%D1%82%D1%8E%D0%BC%D0%B0-1988_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15" y="310870"/>
            <a:ext cx="4569541" cy="52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5365103"/>
            <a:ext cx="11778277" cy="13298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Весь </a:t>
            </a:r>
            <a:r>
              <a:rPr lang="ru-RU" dirty="0"/>
              <a:t>Иванов день заполнен </a:t>
            </a:r>
            <a:r>
              <a:rPr lang="ru-RU" dirty="0" smtClean="0"/>
              <a:t>водой</a:t>
            </a:r>
            <a:r>
              <a:rPr lang="ru-RU" dirty="0"/>
              <a:t>.</a:t>
            </a:r>
            <a:r>
              <a:rPr lang="ru-RU" dirty="0" smtClean="0"/>
              <a:t> В этот </a:t>
            </a:r>
            <a:r>
              <a:rPr lang="ru-RU" dirty="0"/>
              <a:t>день принято было обливать грязной водой всякого встречного. Считалось, чем чаще человек бежит купаться, тем чище будет его </a:t>
            </a:r>
            <a:r>
              <a:rPr lang="ru-RU" dirty="0" smtClean="0"/>
              <a:t>душа</a:t>
            </a:r>
            <a:r>
              <a:rPr lang="ru-RU" dirty="0"/>
              <a:t>.</a:t>
            </a:r>
            <a:r>
              <a:rPr lang="ru-RU" dirty="0" smtClean="0"/>
              <a:t>  </a:t>
            </a:r>
            <a:r>
              <a:rPr lang="ru-RU" dirty="0"/>
              <a:t>К</a:t>
            </a:r>
            <a:r>
              <a:rPr lang="ru-RU" dirty="0" smtClean="0"/>
              <a:t>упаться </a:t>
            </a:r>
            <a:r>
              <a:rPr lang="ru-RU" dirty="0"/>
              <a:t>же было предписано на заре: тогда купание обладало целебной силой.</a:t>
            </a:r>
          </a:p>
          <a:p>
            <a:endParaRPr lang="ru-RU" dirty="0"/>
          </a:p>
        </p:txBody>
      </p:sp>
      <p:pic>
        <p:nvPicPr>
          <p:cNvPr id="4098" name="Picture 2" descr="http://www.nexplorer.ru/load/Image/0714/ivana_k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39" y="242197"/>
            <a:ext cx="7644904" cy="48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6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7632" y="662474"/>
            <a:ext cx="3881469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некоторых </a:t>
            </a:r>
            <a:r>
              <a:rPr lang="ru-RU" dirty="0"/>
              <a:t>областях крестьяне считали такое </a:t>
            </a:r>
            <a:r>
              <a:rPr lang="ru-RU" dirty="0" err="1"/>
              <a:t>бултыхание</a:t>
            </a:r>
            <a:r>
              <a:rPr lang="ru-RU" dirty="0"/>
              <a:t> опасным, ибо в Иванов день справляет именины сам водяной, который терпеть не может, когда в его царство вторгаются люди, и потому мстит им тем, что топит всякого неосторожного бедолагу.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Купальская ночь: обычаи     От Карпат до севера Руси в ночь с 6 на 7 июля все праздновали этот мистический, загадочный,   но в то же время разгульный и веселый день Ивана Купалы.Иванов день наполнен обрядами, связанными с водой. Купаться в Иванов день - обычай всенародный, но в некоторых областях крестьяне считали такое купание опасным, так как в этот день именинник - сам водяной, который терпеть не может, когда в его царство лезут люди, и мстит им тем, что топит всякого неосторожног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1" y="66247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70" y="5197152"/>
            <a:ext cx="11187404" cy="15582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Ночь </a:t>
            </a:r>
            <a:r>
              <a:rPr lang="ru-RU" sz="2400" dirty="0"/>
              <a:t>на Ивана Купала </a:t>
            </a:r>
            <a:r>
              <a:rPr lang="ru-RU" sz="2400" dirty="0" smtClean="0"/>
              <a:t>девушки </a:t>
            </a:r>
            <a:r>
              <a:rPr lang="ru-RU" sz="2400" dirty="0"/>
              <a:t>плетут венки и пускают их по реке, </a:t>
            </a:r>
            <a:r>
              <a:rPr lang="ru-RU" sz="2400" dirty="0" smtClean="0"/>
              <a:t>гадают. </a:t>
            </a:r>
            <a:r>
              <a:rPr lang="ru-RU" sz="2400" dirty="0"/>
              <a:t>У кого венок дольше всех проплывёт, </a:t>
            </a:r>
            <a:r>
              <a:rPr lang="ru-RU" sz="2400" dirty="0" smtClean="0"/>
              <a:t>та и </a:t>
            </a:r>
            <a:r>
              <a:rPr lang="ru-RU" sz="2400" dirty="0"/>
              <a:t>будет </a:t>
            </a:r>
            <a:r>
              <a:rPr lang="ru-RU" sz="2400" dirty="0" smtClean="0"/>
              <a:t>всех счастливее</a:t>
            </a:r>
            <a:r>
              <a:rPr lang="ru-RU" sz="2400" dirty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Купалу </a:t>
            </a:r>
            <a:r>
              <a:rPr lang="ru-RU" sz="2400" dirty="0"/>
              <a:t>празднуют в </a:t>
            </a:r>
            <a:r>
              <a:rPr lang="ru-RU" sz="2400" dirty="0" smtClean="0"/>
              <a:t>лесу, и все его обитатели, включая леших, тоже присоединяются к общим пляскам и гаданиям. </a:t>
            </a:r>
            <a:endParaRPr lang="ru-RU" sz="2400" dirty="0"/>
          </a:p>
        </p:txBody>
      </p:sp>
      <p:pic>
        <p:nvPicPr>
          <p:cNvPr id="3074" name="Picture 2" descr="Томашевский В.     В старину матери на купальских кострах сжигали одежду больных детей, чтобы с ней сжечь и сами болезни. Роса, выпавшая на Иванов день, считалась целебной. Ею умывались, чтобы избавиться от болезней. Народное поверье гласит, что в ночь на Ивана Купала цветут волшебные разрыв- трава и папоротник, способные указать закопанные клады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03" y="146116"/>
            <a:ext cx="8658809" cy="505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7906" y="765109"/>
            <a:ext cx="4935894" cy="5467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купальную ночь разжигали очищающие костры. Вокруг них плясали, через них прыгали, кто удачнее и выше — тот будет счастливее.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старину матери на купальских кострах сжигали одежду больных детей, чтобы с ней сжечь и сами болезни. Роса, выпавшая на Иванов день, считалась целебной. Ею умывались, чтобы избавиться от болезней. </a:t>
            </a:r>
          </a:p>
        </p:txBody>
      </p:sp>
      <p:pic>
        <p:nvPicPr>
          <p:cNvPr id="2050" name="Picture 2" descr="http://www.sunhome.ru/UsersGallery/Cards/ivan_kupala_prazd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365125"/>
            <a:ext cx="5579706" cy="586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545</Words>
  <Application>Microsoft Office PowerPoint</Application>
  <PresentationFormat>Широкоэкранный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Русские обычаи. Праздник Ивана Купалы.   </vt:lpstr>
      <vt:lpstr>Презентация PowerPoint</vt:lpstr>
      <vt:lpstr>Иоанн Креститель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В Ночь на Ивана Купала девушки плетут венки и пускают их по реке, гадают. У кого венок дольше всех проплывёт, та и будет всех счастливее.  Купалу празднуют в лесу, и все его обитатели, включая леших, тоже присоединяются к общим пляскам и гаданиям.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ToKi</dc:creator>
  <cp:lastModifiedBy>Макс</cp:lastModifiedBy>
  <cp:revision>26</cp:revision>
  <dcterms:created xsi:type="dcterms:W3CDTF">2015-01-16T18:44:54Z</dcterms:created>
  <dcterms:modified xsi:type="dcterms:W3CDTF">2015-05-13T18:30:05Z</dcterms:modified>
</cp:coreProperties>
</file>