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75" r:id="rId2"/>
    <p:sldId id="271" r:id="rId3"/>
    <p:sldId id="257" r:id="rId4"/>
    <p:sldId id="276" r:id="rId5"/>
    <p:sldId id="262" r:id="rId6"/>
    <p:sldId id="269" r:id="rId7"/>
    <p:sldId id="264" r:id="rId8"/>
    <p:sldId id="265" r:id="rId9"/>
    <p:sldId id="266" r:id="rId10"/>
    <p:sldId id="267" r:id="rId11"/>
    <p:sldId id="268" r:id="rId12"/>
    <p:sldId id="27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2" autoAdjust="0"/>
    <p:restoredTop sz="94660"/>
  </p:normalViewPr>
  <p:slideViewPr>
    <p:cSldViewPr>
      <p:cViewPr>
        <p:scale>
          <a:sx n="68" d="100"/>
          <a:sy n="68" d="100"/>
        </p:scale>
        <p:origin x="-1362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16.05.2015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72706"/>
            <a:ext cx="4140646" cy="34163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72706"/>
            <a:ext cx="4032448" cy="34163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1" y="3384062"/>
            <a:ext cx="4680520" cy="3279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455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3978275" cy="523875"/>
          </a:xfrm>
        </p:spPr>
        <p:txBody>
          <a:bodyPr>
            <a:normAutofit fontScale="90000"/>
          </a:bodyPr>
          <a:lstStyle/>
          <a:p>
            <a:r>
              <a:rPr lang="ru-RU" sz="36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</a:t>
            </a:r>
            <a:r>
              <a:rPr lang="ru-RU" sz="24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Пенек, луна , ежик, жук. </a:t>
            </a:r>
            <a:endParaRPr lang="ru-RU" sz="24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0688"/>
            <a:ext cx="3744416" cy="28083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581066"/>
            <a:ext cx="3960440" cy="28479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17032"/>
            <a:ext cx="3600400" cy="29033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977" y="3717032"/>
            <a:ext cx="3670565" cy="27966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8689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832850" cy="66833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27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Гвоздика, тюльпан, одуванчик   нарцисс, ландыш, подснежник.  </a:t>
            </a:r>
            <a:endParaRPr lang="ru-RU" sz="27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51" y="660295"/>
            <a:ext cx="2702718" cy="255268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2469" y="747927"/>
            <a:ext cx="2718101" cy="262685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51" y="4276422"/>
            <a:ext cx="2684864" cy="232092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293096"/>
            <a:ext cx="2704404" cy="235859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078" y="747927"/>
            <a:ext cx="3001073" cy="275203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048" y="3958683"/>
            <a:ext cx="3073081" cy="262439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1060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76672"/>
            <a:ext cx="6624736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933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8712968" cy="62646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64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59" y="56344"/>
            <a:ext cx="3182132" cy="25085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615" y="3068960"/>
            <a:ext cx="3305298" cy="24576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" y="3068960"/>
            <a:ext cx="3275266" cy="24576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130" y="4297769"/>
            <a:ext cx="3194903" cy="2457618"/>
          </a:xfrm>
          <a:prstGeom prst="roundRect">
            <a:avLst>
              <a:gd name="adj" fmla="val 16667"/>
            </a:avLst>
          </a:prstGeom>
          <a:ln w="9525">
            <a:solidFill>
              <a:srgbClr val="00B0F0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8762" y="245783"/>
            <a:ext cx="2982055" cy="23191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045" y="764704"/>
            <a:ext cx="3066988" cy="23042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278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59" y="56344"/>
            <a:ext cx="3182132" cy="25085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8" y="3212976"/>
            <a:ext cx="3305298" cy="24576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492" y="3068960"/>
            <a:ext cx="3275266" cy="24576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552" y="3933056"/>
            <a:ext cx="2982055" cy="23191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129" y="611342"/>
            <a:ext cx="3194903" cy="2457618"/>
          </a:xfrm>
          <a:prstGeom prst="roundRect">
            <a:avLst>
              <a:gd name="adj" fmla="val 16667"/>
            </a:avLst>
          </a:prstGeom>
          <a:ln w="9525">
            <a:solidFill>
              <a:srgbClr val="00B0F0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770" y="259392"/>
            <a:ext cx="3066988" cy="23042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9025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529"/>
            <a:ext cx="3865430" cy="345326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232" y="105529"/>
            <a:ext cx="4089764" cy="333061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830" y="3269077"/>
            <a:ext cx="3119346" cy="3374714"/>
          </a:xfrm>
          <a:prstGeom prst="snip2Diag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9644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686800" cy="549275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1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Птицы: грач, кукушка, скворец,  ласточка, соловей. </a:t>
            </a:r>
            <a:endParaRPr lang="ru-RU" sz="1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566680"/>
            <a:ext cx="2847421" cy="25022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2572" y="1494879"/>
            <a:ext cx="2913220" cy="31481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78598"/>
            <a:ext cx="2952327" cy="25903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640440"/>
            <a:ext cx="2952327" cy="30876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70" r="16159" b="12181"/>
          <a:stretch/>
        </p:blipFill>
        <p:spPr bwMode="auto">
          <a:xfrm>
            <a:off x="190917" y="4002637"/>
            <a:ext cx="2811656" cy="27462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53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15888"/>
            <a:ext cx="4162425" cy="452437"/>
          </a:xfrm>
        </p:spPr>
        <p:txBody>
          <a:bodyPr>
            <a:normAutofit fontScale="90000"/>
          </a:bodyPr>
          <a:lstStyle/>
          <a:p>
            <a:r>
              <a:rPr lang="ru-RU" sz="3200" b="1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</a:t>
            </a:r>
            <a:r>
              <a:rPr lang="ru-RU" sz="2400" b="1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льдина,   </a:t>
            </a:r>
            <a:r>
              <a:rPr lang="ru-RU" sz="2400" b="1" cap="none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б</a:t>
            </a:r>
            <a:r>
              <a:rPr lang="ru-RU" sz="2400" b="1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ерлога,  медведь </a:t>
            </a:r>
            <a:endParaRPr lang="ru-RU" sz="2400" b="1" cap="none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0687"/>
            <a:ext cx="4032448" cy="31788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557606"/>
            <a:ext cx="4087340" cy="32330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284984"/>
            <a:ext cx="4464496" cy="33439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444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88913"/>
            <a:ext cx="8686800" cy="379412"/>
          </a:xfrm>
        </p:spPr>
        <p:txBody>
          <a:bodyPr>
            <a:normAutofit fontScale="90000"/>
          </a:bodyPr>
          <a:lstStyle/>
          <a:p>
            <a:r>
              <a:rPr lang="ru-RU" sz="2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Снег, заяц зимой, заяц весной   </a:t>
            </a:r>
            <a:endParaRPr lang="ru-RU" sz="2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692696"/>
            <a:ext cx="4320481" cy="3096344"/>
          </a:xfrm>
          <a:prstGeom prst="round2DiagRect">
            <a:avLst>
              <a:gd name="adj1" fmla="val 16667"/>
              <a:gd name="adj2" fmla="val 0"/>
            </a:avLst>
          </a:prstGeom>
          <a:ln w="9525">
            <a:solidFill>
              <a:srgbClr val="00B0F0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692696"/>
            <a:ext cx="4231670" cy="3096344"/>
          </a:xfrm>
          <a:prstGeom prst="round2DiagRect">
            <a:avLst>
              <a:gd name="adj1" fmla="val 16667"/>
              <a:gd name="adj2" fmla="val 0"/>
            </a:avLst>
          </a:prstGeom>
          <a:ln w="9525">
            <a:solidFill>
              <a:srgbClr val="00B0F0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057" y="3485430"/>
            <a:ext cx="4114143" cy="32726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038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8196" y="116632"/>
            <a:ext cx="4338638" cy="452438"/>
          </a:xfrm>
        </p:spPr>
        <p:txBody>
          <a:bodyPr>
            <a:normAutofit fontScale="90000"/>
          </a:bodyPr>
          <a:lstStyle/>
          <a:p>
            <a:r>
              <a:rPr lang="ru-RU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</a:t>
            </a:r>
            <a:r>
              <a:rPr lang="ru-RU" sz="20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Белка, дупло, бельчата, молоко.     </a:t>
            </a:r>
            <a:endParaRPr lang="ru-RU" sz="2000" b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651675"/>
            <a:ext cx="3796267" cy="28228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970" y="493105"/>
            <a:ext cx="3744416" cy="29814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3722883"/>
            <a:ext cx="3860928" cy="30532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956" y="3655710"/>
            <a:ext cx="3297430" cy="30327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77368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332</TotalTime>
  <Words>55</Words>
  <Application>Microsoft Office PowerPoint</Application>
  <PresentationFormat>Экран (4:3)</PresentationFormat>
  <Paragraphs>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Птицы: грач, кукушка, скворец,  ласточка, соловей. </vt:lpstr>
      <vt:lpstr>  льдина,   берлога,  медведь </vt:lpstr>
      <vt:lpstr>Снег, заяц зимой, заяц весной   </vt:lpstr>
      <vt:lpstr>     Белка, дупло, бельчата, молоко.     </vt:lpstr>
      <vt:lpstr>     Пенек, луна , ежик, жук. </vt:lpstr>
      <vt:lpstr> Гвоздика, тюльпан, одуванчик   нарцисс, ландыш, подснежник. 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Asus</cp:lastModifiedBy>
  <cp:revision>34</cp:revision>
  <dcterms:modified xsi:type="dcterms:W3CDTF">2015-05-16T16:27:46Z</dcterms:modified>
</cp:coreProperties>
</file>