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7" r:id="rId3"/>
    <p:sldId id="262" r:id="rId4"/>
    <p:sldId id="261" r:id="rId5"/>
    <p:sldId id="268" r:id="rId6"/>
    <p:sldId id="264" r:id="rId7"/>
    <p:sldId id="263" r:id="rId8"/>
    <p:sldId id="260" r:id="rId9"/>
    <p:sldId id="259" r:id="rId10"/>
    <p:sldId id="269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AF"/>
    <a:srgbClr val="FDE4C3"/>
    <a:srgbClr val="FCB99E"/>
    <a:srgbClr val="FBC57D"/>
    <a:srgbClr val="81EB8E"/>
    <a:srgbClr val="FFF1C5"/>
    <a:srgbClr val="BFF7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318F-9DC1-4689-BB2A-E28B81B05AEE}" type="datetimeFigureOut">
              <a:rPr lang="ru-RU" smtClean="0"/>
              <a:pPr/>
              <a:t>16.05.2015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CAA9A-9ADF-4302-A448-0FF415BC40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orlove.3dn.ru/photo/21-2-0-0-2" TargetMode="External"/><Relationship Id="rId2" Type="http://schemas.openxmlformats.org/officeDocument/2006/relationships/hyperlink" Target="https://yandex.ru/clck/redi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ics-zone.ru/picture.php?id=5395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Изложение на тему «Осень»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5828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r>
              <a:rPr lang="ru-RU" sz="2400" dirty="0" smtClean="0"/>
              <a:t> Автор презентации: </a:t>
            </a:r>
          </a:p>
          <a:p>
            <a:pPr algn="r">
              <a:buNone/>
            </a:pPr>
            <a:r>
              <a:rPr lang="ru-RU" sz="2400" dirty="0" err="1" smtClean="0"/>
              <a:t>Субочева</a:t>
            </a:r>
            <a:r>
              <a:rPr lang="ru-RU" sz="2400" dirty="0" smtClean="0"/>
              <a:t> В.П.</a:t>
            </a:r>
          </a:p>
          <a:p>
            <a:pPr algn="r">
              <a:buNone/>
            </a:pPr>
            <a:r>
              <a:rPr lang="ru-RU" sz="2400" dirty="0" smtClean="0"/>
              <a:t>учитель начальных классов</a:t>
            </a:r>
          </a:p>
          <a:p>
            <a:pPr algn="r">
              <a:buNone/>
            </a:pPr>
            <a:r>
              <a:rPr lang="ru-RU" sz="2400" dirty="0" smtClean="0"/>
              <a:t> МБОУ </a:t>
            </a:r>
            <a:r>
              <a:rPr lang="ru-RU" sz="2400" dirty="0" err="1" smtClean="0"/>
              <a:t>Увельская</a:t>
            </a:r>
            <a:r>
              <a:rPr lang="ru-RU" sz="2400" dirty="0" smtClean="0"/>
              <a:t> СОШ № 1</a:t>
            </a:r>
            <a:endParaRPr lang="ru-RU" sz="24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F1C5"/>
            </a:gs>
            <a:gs pos="100000">
              <a:srgbClr val="BFF7C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Словарная работа по предупреждению ошибок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u="sng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бина,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се</a:t>
            </a:r>
            <a:r>
              <a:rPr lang="ru-RU" u="sng" dirty="0" smtClean="0">
                <a:solidFill>
                  <a:schemeClr val="tx2"/>
                </a:solidFill>
              </a:rPr>
              <a:t>нн</a:t>
            </a:r>
            <a:r>
              <a:rPr lang="ru-RU" dirty="0" smtClean="0"/>
              <a:t>ий, спрят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u="sng" dirty="0" smtClean="0"/>
              <a:t>ось, </a:t>
            </a:r>
            <a:r>
              <a:rPr lang="ru-RU" dirty="0" smtClean="0"/>
              <a:t>остр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u="sng" dirty="0" smtClean="0">
                <a:solidFill>
                  <a:srgbClr val="0070C0"/>
                </a:solidFill>
              </a:rPr>
              <a:t>в</a:t>
            </a:r>
            <a:r>
              <a:rPr lang="ru-RU" u="sng" dirty="0" smtClean="0"/>
              <a:t>, </a:t>
            </a:r>
            <a:r>
              <a:rPr lang="ru-RU" dirty="0" smtClean="0"/>
              <a:t>огн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u="sng" dirty="0" smtClean="0">
                <a:solidFill>
                  <a:srgbClr val="0070C0"/>
                </a:solidFill>
              </a:rPr>
              <a:t>нн</a:t>
            </a:r>
            <a:r>
              <a:rPr lang="ru-RU" dirty="0" smtClean="0"/>
              <a:t>ый, р</a:t>
            </a:r>
            <a:r>
              <a:rPr lang="ru-RU" dirty="0" smtClean="0">
                <a:solidFill>
                  <a:srgbClr val="0070C0"/>
                </a:solidFill>
              </a:rPr>
              <a:t>ас</a:t>
            </a:r>
            <a:r>
              <a:rPr lang="ru-RU" dirty="0" smtClean="0"/>
              <a:t>пустила.</a:t>
            </a:r>
          </a:p>
          <a:p>
            <a:pPr>
              <a:buNone/>
            </a:pPr>
            <a:r>
              <a:rPr lang="ru-RU" dirty="0" smtClean="0"/>
              <a:t>Объясните значение слов:</a:t>
            </a:r>
          </a:p>
          <a:p>
            <a:r>
              <a:rPr lang="ru-RU" dirty="0" smtClean="0"/>
              <a:t>пр</a:t>
            </a:r>
            <a:r>
              <a:rPr lang="ru-RU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стушка, с </a:t>
            </a:r>
            <a:r>
              <a:rPr lang="ru-RU" u="sng" dirty="0" smtClean="0"/>
              <a:t>невз</a:t>
            </a:r>
            <a:r>
              <a:rPr lang="ru-RU" dirty="0" smtClean="0"/>
              <a:t>ра</a:t>
            </a:r>
            <a:r>
              <a:rPr lang="ru-RU" u="sng" dirty="0" smtClean="0"/>
              <a:t>чн</a:t>
            </a:r>
            <a:r>
              <a:rPr lang="ru-RU" dirty="0" smtClean="0"/>
              <a:t>ыми ли</a:t>
            </a:r>
            <a:r>
              <a:rPr lang="ru-RU" u="sng" dirty="0" smtClean="0"/>
              <a:t>сть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ми.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F1C5"/>
            </a:gs>
            <a:gs pos="100000">
              <a:srgbClr val="BFF7C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 Свет осенних листьев на закате.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2 Рябина как Жар –птица.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Королева осеннего леса –осина.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пряталось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веркает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стров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распустила </a:t>
            </a:r>
          </a:p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гненный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простушка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 невзрачными листьями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ПЗ 4\64303524_lis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71472" y="857232"/>
            <a:ext cx="7858180" cy="58412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 урока.</a:t>
            </a:r>
            <a:br>
              <a:rPr lang="ru-RU" dirty="0" smtClean="0"/>
            </a:br>
            <a:r>
              <a:rPr lang="ru-RU" dirty="0" smtClean="0"/>
              <a:t>(чему научились)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642911" y="1785926"/>
            <a:ext cx="850109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Спасибо за работу на уроке</a:t>
            </a:r>
            <a:endParaRPr lang="ru-RU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1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https://yandex.ru/clck/redir/</a:t>
            </a:r>
            <a:endParaRPr lang="ru-RU" dirty="0" smtClean="0"/>
          </a:p>
          <a:p>
            <a:r>
              <a:rPr lang="en-US" dirty="0" smtClean="0"/>
              <a:t>http//</a:t>
            </a:r>
            <a:r>
              <a:rPr lang="en-US" dirty="0" err="1" smtClean="0"/>
              <a:t>oposito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http://forlove.3dn.ru/photo/21-2-0-0-2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4"/>
              </a:rPr>
              <a:t>http://www.pics-zone.ru/picture.php?id=53956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4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u="sng" dirty="0" smtClean="0"/>
              <a:t>Д</a:t>
            </a:r>
            <a:r>
              <a:rPr lang="ru-RU" sz="5400" i="1" dirty="0" smtClean="0"/>
              <a:t>ва</a:t>
            </a:r>
            <a:r>
              <a:rPr lang="ru-RU" sz="5400" i="1" u="sng" dirty="0" smtClean="0"/>
              <a:t>дц</a:t>
            </a:r>
            <a:r>
              <a:rPr lang="ru-RU" sz="5400" i="1" dirty="0" smtClean="0"/>
              <a:t>а</a:t>
            </a:r>
            <a:r>
              <a:rPr lang="ru-RU" sz="5400" i="1" u="sng" dirty="0" smtClean="0"/>
              <a:t>ть</a:t>
            </a:r>
            <a:r>
              <a:rPr lang="ru-RU" sz="5400" i="1" dirty="0" smtClean="0"/>
              <a:t> п</a:t>
            </a:r>
            <a:r>
              <a:rPr lang="ru-RU" sz="5400" i="1" u="sng" dirty="0" smtClean="0"/>
              <a:t>я</a:t>
            </a:r>
            <a:r>
              <a:rPr lang="ru-RU" sz="5400" i="1" dirty="0" smtClean="0"/>
              <a:t>т</a:t>
            </a:r>
            <a:r>
              <a:rPr lang="ru-RU" sz="5400" i="1" u="sng" dirty="0" smtClean="0"/>
              <a:t>ое</a:t>
            </a:r>
            <a:r>
              <a:rPr lang="ru-RU" sz="5400" i="1" dirty="0" smtClean="0"/>
              <a:t> с</a:t>
            </a:r>
            <a:r>
              <a:rPr lang="ru-RU" sz="5400" i="1" u="sng" dirty="0" smtClean="0"/>
              <a:t>е</a:t>
            </a:r>
            <a:r>
              <a:rPr lang="ru-RU" sz="5400" i="1" dirty="0" smtClean="0"/>
              <a:t>нт</a:t>
            </a:r>
            <a:r>
              <a:rPr lang="ru-RU" sz="5400" i="1" u="sng" dirty="0" smtClean="0"/>
              <a:t>я</a:t>
            </a:r>
            <a:r>
              <a:rPr lang="ru-RU" sz="5400" i="1" dirty="0" smtClean="0"/>
              <a:t>бря</a:t>
            </a:r>
            <a:r>
              <a:rPr lang="ru-RU" sz="5400" i="1" u="sng" dirty="0" smtClean="0"/>
              <a:t>.</a:t>
            </a:r>
          </a:p>
          <a:p>
            <a:pPr algn="ctr">
              <a:buNone/>
            </a:pPr>
            <a:r>
              <a:rPr lang="ru-RU" sz="5400" i="1" u="sng" dirty="0" smtClean="0"/>
              <a:t>К</a:t>
            </a:r>
            <a:r>
              <a:rPr lang="ru-RU" sz="5400" i="1" dirty="0" smtClean="0"/>
              <a:t>ла</a:t>
            </a:r>
            <a:r>
              <a:rPr lang="ru-RU" sz="5400" i="1" u="sng" dirty="0" smtClean="0"/>
              <a:t>сс</a:t>
            </a:r>
            <a:r>
              <a:rPr lang="ru-RU" sz="5400" i="1" dirty="0" smtClean="0"/>
              <a:t>на</a:t>
            </a:r>
            <a:r>
              <a:rPr lang="ru-RU" sz="5400" i="1" u="sng" dirty="0" smtClean="0"/>
              <a:t>я</a:t>
            </a:r>
            <a:r>
              <a:rPr lang="ru-RU" sz="5400" i="1" dirty="0" smtClean="0"/>
              <a:t> р</a:t>
            </a:r>
            <a:r>
              <a:rPr lang="ru-RU" sz="5400" i="1" u="sng" dirty="0" smtClean="0"/>
              <a:t>а</a:t>
            </a:r>
            <a:r>
              <a:rPr lang="ru-RU" sz="5400" i="1" dirty="0" smtClean="0"/>
              <a:t>бота</a:t>
            </a:r>
            <a:r>
              <a:rPr lang="ru-RU" sz="5400" i="1" u="sng" dirty="0" smtClean="0"/>
              <a:t>.</a:t>
            </a:r>
          </a:p>
          <a:p>
            <a:pPr algn="ctr">
              <a:buNone/>
            </a:pPr>
            <a:r>
              <a:rPr lang="ru-RU" sz="5400" i="1" u="sng" dirty="0" smtClean="0"/>
              <a:t>И</a:t>
            </a:r>
            <a:r>
              <a:rPr lang="ru-RU" sz="5400" i="1" dirty="0" smtClean="0"/>
              <a:t>зложение</a:t>
            </a:r>
            <a:r>
              <a:rPr lang="ru-RU" sz="5400" u="sng" dirty="0" smtClean="0"/>
              <a:t>.</a:t>
            </a:r>
            <a:endParaRPr lang="en-US" sz="5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C000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3" y="1214422"/>
            <a:ext cx="8243686" cy="514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C000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285860"/>
            <a:ext cx="788675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FFF1C5"/>
            </a:gs>
            <a:gs pos="100000">
              <a:srgbClr val="BFF7C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Свет осенних деревьев на закате.</a:t>
            </a:r>
          </a:p>
          <a:p>
            <a:r>
              <a:rPr lang="ru-RU" dirty="0" smtClean="0"/>
              <a:t>2 Рябина как Жар- птица.</a:t>
            </a:r>
          </a:p>
          <a:p>
            <a:r>
              <a:rPr lang="ru-RU" dirty="0" smtClean="0"/>
              <a:t>3 Королева осеннего леса – осина.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75000"/>
              </a:schemeClr>
            </a:gs>
            <a:gs pos="100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600200"/>
            <a:ext cx="3792736" cy="4829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«Свет осени».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C000"/>
                </a:solidFill>
                <a:latin typeface="Bookman Old Style" pitchFamily="18" charset="0"/>
              </a:rPr>
              <a:t>Н. Надеждина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75000"/>
              </a:schemeClr>
            </a:gs>
            <a:gs pos="100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Высокая большая рябина.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1142984"/>
            <a:ext cx="4500593" cy="55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CAF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Маленькая рябинка – живая сказка.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14488"/>
            <a:ext cx="4038600" cy="360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Documents and Settings\Admin\Рабочий стол\ПЗ 4\article1503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643050"/>
            <a:ext cx="4038600" cy="3761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rgbClr val="FFC000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Осина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14488"/>
            <a:ext cx="3661197" cy="488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ПЗ 4\9538056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70848" y="1785926"/>
            <a:ext cx="480645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152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Изложение на тему «Осень»</vt:lpstr>
      <vt:lpstr>Русский язык.</vt:lpstr>
      <vt:lpstr>Слайд 3</vt:lpstr>
      <vt:lpstr>Слайд 4</vt:lpstr>
      <vt:lpstr>План</vt:lpstr>
      <vt:lpstr>«Свет осени».</vt:lpstr>
      <vt:lpstr>Высокая большая рябина.</vt:lpstr>
      <vt:lpstr>Маленькая рябинка – живая сказка.</vt:lpstr>
      <vt:lpstr>Осина</vt:lpstr>
      <vt:lpstr>Словарная работа по предупреждению ошибок</vt:lpstr>
      <vt:lpstr>План.</vt:lpstr>
      <vt:lpstr>Итог урока. (чему научились)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Вставьте пропущенные буквы.</dc:title>
  <dc:creator>Admin</dc:creator>
  <cp:lastModifiedBy>Новиков В.М.</cp:lastModifiedBy>
  <cp:revision>40</cp:revision>
  <dcterms:created xsi:type="dcterms:W3CDTF">2013-09-24T14:39:29Z</dcterms:created>
  <dcterms:modified xsi:type="dcterms:W3CDTF">2015-05-16T05:27:38Z</dcterms:modified>
</cp:coreProperties>
</file>