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FFFF00"/>
    <a:srgbClr val="FF6600"/>
    <a:srgbClr val="66FF33"/>
    <a:srgbClr val="FF33CC"/>
    <a:srgbClr val="99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35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132B3-E196-4C56-A964-E20D6AD0A6E2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596D-AEBD-4197-B665-077A07289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132B3-E196-4C56-A964-E20D6AD0A6E2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596D-AEBD-4197-B665-077A07289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132B3-E196-4C56-A964-E20D6AD0A6E2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596D-AEBD-4197-B665-077A07289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132B3-E196-4C56-A964-E20D6AD0A6E2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596D-AEBD-4197-B665-077A07289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132B3-E196-4C56-A964-E20D6AD0A6E2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596D-AEBD-4197-B665-077A07289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132B3-E196-4C56-A964-E20D6AD0A6E2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596D-AEBD-4197-B665-077A07289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132B3-E196-4C56-A964-E20D6AD0A6E2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596D-AEBD-4197-B665-077A07289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132B3-E196-4C56-A964-E20D6AD0A6E2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596D-AEBD-4197-B665-077A07289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132B3-E196-4C56-A964-E20D6AD0A6E2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596D-AEBD-4197-B665-077A07289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132B3-E196-4C56-A964-E20D6AD0A6E2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596D-AEBD-4197-B665-077A07289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132B3-E196-4C56-A964-E20D6AD0A6E2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A596D-AEBD-4197-B665-077A07289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132B3-E196-4C56-A964-E20D6AD0A6E2}" type="datetimeFigureOut">
              <a:rPr lang="ru-RU" smtClean="0"/>
              <a:pPr/>
              <a:t>20.02.2013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A596D-AEBD-4197-B665-077A072899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3" y="214313"/>
            <a:ext cx="4572000" cy="1752600"/>
          </a:xfrm>
        </p:spPr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Муниципальное общеобразовательное учреждение средняя общеобразовательная школа №13 с углубленным изучением отдельных предметов г.о. Жуковский Московская область</a:t>
            </a:r>
          </a:p>
        </p:txBody>
      </p:sp>
      <p:sp>
        <p:nvSpPr>
          <p:cNvPr id="28675" name="Подзаголовок 2"/>
          <p:cNvSpPr txBox="1">
            <a:spLocks/>
          </p:cNvSpPr>
          <p:nvPr/>
        </p:nvSpPr>
        <p:spPr bwMode="auto">
          <a:xfrm>
            <a:off x="3143250" y="5286375"/>
            <a:ext cx="600075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Учитель математики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2400" b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Зайцева Ольга Ивановна</a:t>
            </a:r>
          </a:p>
        </p:txBody>
      </p:sp>
      <p:pic>
        <p:nvPicPr>
          <p:cNvPr id="28676" name="Picture 2" descr="d:\Мои документы\эмблема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13" y="428625"/>
            <a:ext cx="2214562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Подзаголовок 2"/>
          <p:cNvSpPr txBox="1">
            <a:spLocks/>
          </p:cNvSpPr>
          <p:nvPr/>
        </p:nvSpPr>
        <p:spPr bwMode="auto">
          <a:xfrm>
            <a:off x="1000125" y="2643188"/>
            <a:ext cx="6400800" cy="235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Математический тренажер по теме «Вычитание»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класс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/>
          <p:cNvSpPr/>
          <p:nvPr/>
        </p:nvSpPr>
        <p:spPr>
          <a:xfrm>
            <a:off x="428596" y="214290"/>
            <a:ext cx="5429288" cy="2786082"/>
          </a:xfrm>
          <a:prstGeom prst="rightArrow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428596" y="3143248"/>
            <a:ext cx="5357850" cy="2786082"/>
          </a:xfrm>
          <a:prstGeom prst="rightArrow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000760" y="857232"/>
            <a:ext cx="2714644" cy="150019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tx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tx2">
                  <a:lumMod val="60000"/>
                  <a:lumOff val="40000"/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72198" y="3929066"/>
            <a:ext cx="2714644" cy="1500198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57158" y="785794"/>
            <a:ext cx="53578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-3,29-2,7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43636" y="857232"/>
            <a:ext cx="35004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-5,99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3857628"/>
            <a:ext cx="52149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smtClean="0">
                <a:latin typeface="Times New Roman" pitchFamily="18" charset="0"/>
                <a:cs typeface="Times New Roman" pitchFamily="18" charset="0"/>
              </a:rPr>
              <a:t>5,3-6,6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29388" y="3786190"/>
            <a:ext cx="25003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-1,3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/>
          <p:cNvSpPr/>
          <p:nvPr/>
        </p:nvSpPr>
        <p:spPr>
          <a:xfrm>
            <a:off x="428596" y="214290"/>
            <a:ext cx="4500594" cy="27860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428596" y="3143248"/>
            <a:ext cx="4500594" cy="2786082"/>
          </a:xfrm>
          <a:prstGeom prst="rightArrow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000760" y="857232"/>
            <a:ext cx="2714644" cy="150019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72198" y="3929066"/>
            <a:ext cx="2714644" cy="1500198"/>
          </a:xfrm>
          <a:prstGeom prst="rect">
            <a:avLst/>
          </a:prstGeom>
          <a:solidFill>
            <a:srgbClr val="FF33CC"/>
          </a:solidFill>
          <a:ln>
            <a:solidFill>
              <a:srgbClr val="FF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71472" y="857232"/>
            <a:ext cx="35004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1,3-2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43636" y="857232"/>
            <a:ext cx="35004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-0,7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034" y="3714752"/>
            <a:ext cx="42148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2-(-1,2)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57950" y="3786190"/>
            <a:ext cx="25003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3,2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/>
          <p:cNvSpPr/>
          <p:nvPr/>
        </p:nvSpPr>
        <p:spPr>
          <a:xfrm>
            <a:off x="428596" y="214290"/>
            <a:ext cx="5143536" cy="2786082"/>
          </a:xfrm>
          <a:prstGeom prst="rightArrow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428596" y="3143248"/>
            <a:ext cx="5357850" cy="2786082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000760" y="857232"/>
            <a:ext cx="2714644" cy="1500198"/>
          </a:xfrm>
          <a:prstGeom prst="rect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72198" y="3929066"/>
            <a:ext cx="2714644" cy="150019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71472" y="857232"/>
            <a:ext cx="35004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1,34-2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43636" y="857232"/>
            <a:ext cx="35004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-0,66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3857628"/>
            <a:ext cx="52149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4,65-(-1,15)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57950" y="3786190"/>
            <a:ext cx="25003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5,8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/>
          <p:cNvSpPr/>
          <p:nvPr/>
        </p:nvSpPr>
        <p:spPr>
          <a:xfrm>
            <a:off x="428596" y="214290"/>
            <a:ext cx="5429288" cy="2786082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428596" y="3143248"/>
            <a:ext cx="5357850" cy="2786082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000760" y="857232"/>
            <a:ext cx="2714644" cy="150019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72198" y="3929066"/>
            <a:ext cx="2714644" cy="150019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57158" y="785794"/>
            <a:ext cx="57150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-7,6-(-1,6)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43636" y="857232"/>
            <a:ext cx="35004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-6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3857628"/>
            <a:ext cx="52149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3,3-4,6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29388" y="3786190"/>
            <a:ext cx="25003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-1,3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/>
          <p:cNvSpPr/>
          <p:nvPr/>
        </p:nvSpPr>
        <p:spPr>
          <a:xfrm>
            <a:off x="428596" y="214290"/>
            <a:ext cx="5143536" cy="2786082"/>
          </a:xfrm>
          <a:prstGeom prst="rightArrow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428596" y="3143248"/>
            <a:ext cx="5357850" cy="2786082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000760" y="857232"/>
            <a:ext cx="2714644" cy="1500198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72198" y="3929066"/>
            <a:ext cx="2714644" cy="150019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71472" y="857232"/>
            <a:ext cx="46434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1,6-1,8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43636" y="857232"/>
            <a:ext cx="35004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-0,2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3857628"/>
            <a:ext cx="52149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-20-1,5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29322" y="3786190"/>
            <a:ext cx="29289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-21,5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/>
          <p:cNvSpPr/>
          <p:nvPr/>
        </p:nvSpPr>
        <p:spPr>
          <a:xfrm>
            <a:off x="428596" y="214290"/>
            <a:ext cx="5429288" cy="2786082"/>
          </a:xfrm>
          <a:prstGeom prst="rightArrow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428596" y="3143248"/>
            <a:ext cx="5357850" cy="2786082"/>
          </a:xfrm>
          <a:prstGeom prst="rightArrow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000760" y="857232"/>
            <a:ext cx="2714644" cy="1500198"/>
          </a:xfrm>
          <a:prstGeom prst="rect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72198" y="3929066"/>
            <a:ext cx="2714644" cy="150019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57158" y="857232"/>
            <a:ext cx="607223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-0,35+(-0,2)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43636" y="857232"/>
            <a:ext cx="35004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-0,55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3857628"/>
            <a:ext cx="52149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0,2+(-0,03)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57950" y="3786190"/>
            <a:ext cx="25003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0,17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/>
          <p:cNvSpPr/>
          <p:nvPr/>
        </p:nvSpPr>
        <p:spPr>
          <a:xfrm>
            <a:off x="428596" y="214290"/>
            <a:ext cx="5143536" cy="2786082"/>
          </a:xfrm>
          <a:prstGeom prst="rightArrow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428596" y="3143248"/>
            <a:ext cx="5357850" cy="2786082"/>
          </a:xfrm>
          <a:prstGeom prst="rightArrow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000760" y="857232"/>
            <a:ext cx="2714644" cy="1500198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72198" y="3929066"/>
            <a:ext cx="2714644" cy="1500198"/>
          </a:xfrm>
          <a:prstGeom prst="rect">
            <a:avLst/>
          </a:prstGeom>
          <a:solidFill>
            <a:srgbClr val="66FFFF"/>
          </a:solidFill>
          <a:ln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71472" y="857232"/>
            <a:ext cx="45720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-7,5-2,8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43636" y="857232"/>
            <a:ext cx="35004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-10,3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3857628"/>
            <a:ext cx="52149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-6+(-1,6)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57950" y="3786190"/>
            <a:ext cx="25003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-7,6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/>
          <p:cNvSpPr/>
          <p:nvPr/>
        </p:nvSpPr>
        <p:spPr>
          <a:xfrm>
            <a:off x="428596" y="214290"/>
            <a:ext cx="5429288" cy="2786082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428596" y="3143248"/>
            <a:ext cx="5357850" cy="2786082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000760" y="857232"/>
            <a:ext cx="2714644" cy="150019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72198" y="3929066"/>
            <a:ext cx="2714644" cy="150019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57158" y="785794"/>
            <a:ext cx="57150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4,9-(-4)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43636" y="857232"/>
            <a:ext cx="35004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8,9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3857628"/>
            <a:ext cx="55007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-1,73-(-1,13)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29322" y="3786190"/>
            <a:ext cx="30003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-0,6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/>
          <p:cNvSpPr/>
          <p:nvPr/>
        </p:nvSpPr>
        <p:spPr>
          <a:xfrm>
            <a:off x="428596" y="214290"/>
            <a:ext cx="5429288" cy="2786082"/>
          </a:xfrm>
          <a:prstGeom prst="rightArrow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428596" y="3143248"/>
            <a:ext cx="5357850" cy="2786082"/>
          </a:xfrm>
          <a:prstGeom prst="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000760" y="857232"/>
            <a:ext cx="2714644" cy="15001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072198" y="3929066"/>
            <a:ext cx="2714644" cy="1500198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57158" y="785794"/>
            <a:ext cx="53578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-2,19-1,6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143636" y="857232"/>
            <a:ext cx="35004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-3,79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8596" y="3857628"/>
            <a:ext cx="52149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4,2-5,5</a:t>
            </a:r>
            <a:endParaRPr lang="ru-RU" sz="8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429388" y="3786190"/>
            <a:ext cx="25003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-1,3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8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115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Администратор</dc:creator>
  <cp:lastModifiedBy>Zaytcev</cp:lastModifiedBy>
  <cp:revision>13</cp:revision>
  <dcterms:created xsi:type="dcterms:W3CDTF">2009-03-02T19:08:08Z</dcterms:created>
  <dcterms:modified xsi:type="dcterms:W3CDTF">2013-02-20T18:34:03Z</dcterms:modified>
</cp:coreProperties>
</file>