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00"/>
    <a:srgbClr val="FF6600"/>
    <a:srgbClr val="66FF33"/>
    <a:srgbClr val="FF33CC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32B3-E196-4C56-A964-E20D6AD0A6E2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596D-AEBD-4197-B665-077A072899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214313"/>
            <a:ext cx="4572000" cy="1752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средняя общеобразовательная школа №13 с углубленным изучением отдельных предметов г.о. Жуковский Московская область</a:t>
            </a:r>
          </a:p>
        </p:txBody>
      </p:sp>
      <p:sp>
        <p:nvSpPr>
          <p:cNvPr id="28675" name="Подзаголовок 2"/>
          <p:cNvSpPr txBox="1">
            <a:spLocks/>
          </p:cNvSpPr>
          <p:nvPr/>
        </p:nvSpPr>
        <p:spPr bwMode="auto">
          <a:xfrm>
            <a:off x="3143250" y="5286375"/>
            <a:ext cx="6000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математики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Зайцева Ольга Ивановна</a:t>
            </a:r>
          </a:p>
        </p:txBody>
      </p:sp>
      <p:pic>
        <p:nvPicPr>
          <p:cNvPr id="28676" name="Picture 2" descr="d:\Мои документы\эмбл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428625"/>
            <a:ext cx="2214562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Подзаголовок 2"/>
          <p:cNvSpPr txBox="1">
            <a:spLocks/>
          </p:cNvSpPr>
          <p:nvPr/>
        </p:nvSpPr>
        <p:spPr bwMode="auto">
          <a:xfrm>
            <a:off x="1000125" y="2643188"/>
            <a:ext cx="64008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Математический тренажер по теме «Вычитание»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класс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429288" cy="2786082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-3,29-2,7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-5,99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smtClean="0">
                <a:latin typeface="Times New Roman" pitchFamily="18" charset="0"/>
                <a:cs typeface="Times New Roman" pitchFamily="18" charset="0"/>
              </a:rPr>
              <a:t>5,3-6,6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388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-1,3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4500594" cy="2786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4500594" cy="2786082"/>
          </a:xfrm>
          <a:prstGeom prst="rightArrow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71472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1,3-2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-0,7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3714752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2-(-1,2)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3,2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143536" cy="2786082"/>
          </a:xfrm>
          <a:prstGeom prst="rightArrow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71472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1,34-2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-0,66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4,65-(-1,15)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5,8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429288" cy="278608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-7,6-(-1,6)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-6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3,3-4,6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388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-1,3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143536" cy="278608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71472" y="857232"/>
            <a:ext cx="4643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1,6-1,8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-0,2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-20-1,5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322" y="3786190"/>
            <a:ext cx="2928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-21,5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429288" cy="2786082"/>
          </a:xfrm>
          <a:prstGeom prst="rightArrow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857232"/>
            <a:ext cx="6072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-0,35+(-0,2)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-0,55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0,2+(-0,03)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0,17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143536" cy="278608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71472" y="857232"/>
            <a:ext cx="4572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-7,5-2,8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-10,3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-6+(-1,6)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-7,6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429288" cy="278608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4,9-(-4)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8,9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5007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-1,73-(-1,13)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322" y="3786190"/>
            <a:ext cx="300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-0,6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428596" y="214290"/>
            <a:ext cx="5429288" cy="278608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8596" y="3143248"/>
            <a:ext cx="5357850" cy="278608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857232"/>
            <a:ext cx="2714644" cy="15001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2198" y="3929066"/>
            <a:ext cx="2714644" cy="150019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-2,19-1,6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857232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-3,79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857628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4,2-5,5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388" y="378619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-1,3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115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Zaytcev</cp:lastModifiedBy>
  <cp:revision>13</cp:revision>
  <dcterms:created xsi:type="dcterms:W3CDTF">2009-03-02T19:08:08Z</dcterms:created>
  <dcterms:modified xsi:type="dcterms:W3CDTF">2013-02-20T18:34:03Z</dcterms:modified>
</cp:coreProperties>
</file>