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5AF5-BD2F-497C-B9F7-7A7BD1886D7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D3DF-5FCB-42B0-8C02-62DEB7C56C9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5AF5-BD2F-497C-B9F7-7A7BD1886D7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D3DF-5FCB-42B0-8C02-62DEB7C56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5AF5-BD2F-497C-B9F7-7A7BD1886D7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D3DF-5FCB-42B0-8C02-62DEB7C56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5AF5-BD2F-497C-B9F7-7A7BD1886D7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D3DF-5FCB-42B0-8C02-62DEB7C56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5AF5-BD2F-497C-B9F7-7A7BD1886D7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D0ED3DF-5FCB-42B0-8C02-62DEB7C56C9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5AF5-BD2F-497C-B9F7-7A7BD1886D7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D3DF-5FCB-42B0-8C02-62DEB7C56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5AF5-BD2F-497C-B9F7-7A7BD1886D7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D3DF-5FCB-42B0-8C02-62DEB7C56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5AF5-BD2F-497C-B9F7-7A7BD1886D7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D3DF-5FCB-42B0-8C02-62DEB7C56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5AF5-BD2F-497C-B9F7-7A7BD1886D7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D3DF-5FCB-42B0-8C02-62DEB7C56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5AF5-BD2F-497C-B9F7-7A7BD1886D7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D3DF-5FCB-42B0-8C02-62DEB7C56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5AF5-BD2F-497C-B9F7-7A7BD1886D7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D3DF-5FCB-42B0-8C02-62DEB7C56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DB5AF5-BD2F-497C-B9F7-7A7BD1886D7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0ED3DF-5FCB-42B0-8C02-62DEB7C56C9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ГБДОУ </a:t>
            </a:r>
            <a:r>
              <a:rPr lang="ru-RU" sz="1800" dirty="0" smtClean="0"/>
              <a:t>детский</a:t>
            </a:r>
            <a:r>
              <a:rPr lang="ru-RU" dirty="0" smtClean="0"/>
              <a:t> </a:t>
            </a:r>
            <a:r>
              <a:rPr lang="ru-RU" sz="2000" dirty="0" smtClean="0"/>
              <a:t>сад №76 Красносельского района города Санкт - </a:t>
            </a:r>
            <a:r>
              <a:rPr lang="ru-RU" sz="2000" dirty="0" err="1" smtClean="0"/>
              <a:t>петербурга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cs typeface="Aharoni" pitchFamily="2" charset="-79"/>
              </a:rPr>
              <a:t>Игра 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>“</a:t>
            </a:r>
            <a:r>
              <a:rPr lang="ru-RU" b="1" dirty="0" smtClean="0">
                <a:cs typeface="Aharoni" pitchFamily="2" charset="-79"/>
              </a:rPr>
              <a:t> Облака и свечи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>”</a:t>
            </a:r>
            <a:r>
              <a:rPr lang="ru-RU" b="1" dirty="0" smtClean="0">
                <a:cs typeface="Aharoni" pitchFamily="2" charset="-79"/>
              </a:rPr>
              <a:t/>
            </a:r>
            <a:br>
              <a:rPr lang="ru-RU" b="1" dirty="0" smtClean="0">
                <a:cs typeface="Aharoni" pitchFamily="2" charset="-79"/>
              </a:rPr>
            </a:br>
            <a:r>
              <a:rPr lang="ru-RU" b="1" dirty="0" smtClean="0">
                <a:cs typeface="Aharoni" pitchFamily="2" charset="-79"/>
              </a:rPr>
              <a:t>Автор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>:</a:t>
            </a:r>
            <a:r>
              <a:rPr lang="ru-RU" b="1" dirty="0" smtClean="0">
                <a:cs typeface="Aharoni" pitchFamily="2" charset="-79"/>
              </a:rPr>
              <a:t> </a:t>
            </a:r>
            <a:r>
              <a:rPr lang="ru-RU" b="1" dirty="0" err="1" smtClean="0">
                <a:cs typeface="Aharoni" pitchFamily="2" charset="-79"/>
              </a:rPr>
              <a:t>Суязова</a:t>
            </a:r>
            <a:r>
              <a:rPr lang="ru-RU" b="1" dirty="0" smtClean="0">
                <a:cs typeface="Aharoni" pitchFamily="2" charset="-79"/>
              </a:rPr>
              <a:t> В.Л.</a:t>
            </a:r>
            <a:endParaRPr lang="ru-RU" b="1" dirty="0"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FF0000"/>
                </a:solidFill>
              </a:rPr>
              <a:t>Цель</a:t>
            </a:r>
            <a:r>
              <a:rPr lang="en-US" dirty="0" smtClean="0"/>
              <a:t>:</a:t>
            </a:r>
            <a:r>
              <a:rPr lang="ru-RU" dirty="0" smtClean="0"/>
              <a:t> Развитие речевого дыхания у детей младшего возраста. 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Материалы</a:t>
            </a:r>
            <a:r>
              <a:rPr lang="en-US" dirty="0" smtClean="0"/>
              <a:t>:</a:t>
            </a:r>
            <a:r>
              <a:rPr lang="ru-RU" dirty="0" smtClean="0"/>
              <a:t> Вырезанные из картона тучки с капельками на которые можно дуть , а также вырезанные из картона свечи с тонкой бумагой. 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Описание игры</a:t>
            </a:r>
            <a:r>
              <a:rPr lang="en-US" dirty="0" smtClean="0"/>
              <a:t>:</a:t>
            </a:r>
            <a:r>
              <a:rPr lang="ru-RU" dirty="0" smtClean="0"/>
              <a:t> Ребенок дует на свечи и тучки , изображая ветерок.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548680"/>
            <a:ext cx="8064896" cy="604867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27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Апекс</vt:lpstr>
      <vt:lpstr>ГБДОУ детский сад №76 Красносельского района города Санкт - петербурга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ГБДОУ детский сад №76 Красносельского района города Санкт - петербурга</dc:title>
  <dc:creator>Home</dc:creator>
  <cp:lastModifiedBy>Home</cp:lastModifiedBy>
  <cp:revision>1</cp:revision>
  <dcterms:created xsi:type="dcterms:W3CDTF">2014-09-05T17:14:36Z</dcterms:created>
  <dcterms:modified xsi:type="dcterms:W3CDTF">2014-09-05T17:22:04Z</dcterms:modified>
</cp:coreProperties>
</file>