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2727"/>
    <a:srgbClr val="FD31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92C02-3980-44CD-A56F-D5E61A3BDB87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748DA-1E11-443A-8C37-6BCACD408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F725-0F64-43A7-A872-28E28E85959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9890CB-7F3F-4D4B-B80F-A7FE36EE8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F725-0F64-43A7-A872-28E28E85959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0CB-7F3F-4D4B-B80F-A7FE36EE8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F725-0F64-43A7-A872-28E28E85959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0CB-7F3F-4D4B-B80F-A7FE36EE8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F725-0F64-43A7-A872-28E28E85959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9890CB-7F3F-4D4B-B80F-A7FE36EE8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F725-0F64-43A7-A872-28E28E85959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0CB-7F3F-4D4B-B80F-A7FE36EE8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F725-0F64-43A7-A872-28E28E85959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0CB-7F3F-4D4B-B80F-A7FE36EE8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F725-0F64-43A7-A872-28E28E85959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D9890CB-7F3F-4D4B-B80F-A7FE36EE8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F725-0F64-43A7-A872-28E28E85959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0CB-7F3F-4D4B-B80F-A7FE36EE8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F725-0F64-43A7-A872-28E28E85959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0CB-7F3F-4D4B-B80F-A7FE36EE8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F725-0F64-43A7-A872-28E28E85959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0CB-7F3F-4D4B-B80F-A7FE36EE8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F725-0F64-43A7-A872-28E28E85959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0CB-7F3F-4D4B-B80F-A7FE36EE8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A4F725-0F64-43A7-A872-28E28E85959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9890CB-7F3F-4D4B-B80F-A7FE36EE8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907650">
            <a:off x="278446" y="2545177"/>
            <a:ext cx="2571768" cy="2857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 rot="2615899">
            <a:off x="1101160" y="1133066"/>
            <a:ext cx="2571768" cy="2857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 rot="20699697">
            <a:off x="360172" y="4321735"/>
            <a:ext cx="2571768" cy="2857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5006586">
            <a:off x="3338602" y="633818"/>
            <a:ext cx="1832160" cy="3011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7353297">
            <a:off x="4964466" y="881065"/>
            <a:ext cx="2256627" cy="302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9326503">
            <a:off x="6158133" y="2236001"/>
            <a:ext cx="2571768" cy="2857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11623812">
            <a:off x="6212240" y="4230188"/>
            <a:ext cx="2571768" cy="2857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 rot="3011048">
            <a:off x="5290811" y="5635943"/>
            <a:ext cx="2571768" cy="2857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 rot="16200000">
            <a:off x="3670875" y="5973199"/>
            <a:ext cx="1829778" cy="3132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 rot="18769100">
            <a:off x="1355612" y="5759804"/>
            <a:ext cx="2822895" cy="33008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500298" y="1500174"/>
            <a:ext cx="3929090" cy="37862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500430" y="2643182"/>
            <a:ext cx="500066" cy="571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857752" y="2643182"/>
            <a:ext cx="500066" cy="571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есяц 18"/>
          <p:cNvSpPr/>
          <p:nvPr/>
        </p:nvSpPr>
        <p:spPr>
          <a:xfrm rot="16200000">
            <a:off x="4107653" y="3393281"/>
            <a:ext cx="714380" cy="2071702"/>
          </a:xfrm>
          <a:prstGeom prst="moon">
            <a:avLst>
              <a:gd name="adj" fmla="val 53624"/>
            </a:avLst>
          </a:prstGeom>
          <a:solidFill>
            <a:srgbClr val="F727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Месяц 20"/>
          <p:cNvSpPr/>
          <p:nvPr/>
        </p:nvSpPr>
        <p:spPr>
          <a:xfrm rot="5400000">
            <a:off x="4107653" y="3250405"/>
            <a:ext cx="785818" cy="2143140"/>
          </a:xfrm>
          <a:prstGeom prst="moon">
            <a:avLst/>
          </a:prstGeom>
          <a:solidFill>
            <a:srgbClr val="F727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есяц 21"/>
          <p:cNvSpPr/>
          <p:nvPr/>
        </p:nvSpPr>
        <p:spPr>
          <a:xfrm rot="16200000">
            <a:off x="4000480" y="3429016"/>
            <a:ext cx="928726" cy="2071702"/>
          </a:xfrm>
          <a:prstGeom prst="moon">
            <a:avLst/>
          </a:prstGeom>
          <a:solidFill>
            <a:srgbClr val="F727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9" grpId="0" animBg="1"/>
      <p:bldP spid="21" grpId="0" animBg="1"/>
      <p:bldP spid="21" grpId="1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пия Scan004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285860"/>
            <a:ext cx="8572560" cy="4357718"/>
          </a:xfrm>
        </p:spPr>
      </p:pic>
      <p:sp>
        <p:nvSpPr>
          <p:cNvPr id="8" name="TextBox 7"/>
          <p:cNvSpPr txBox="1"/>
          <p:nvPr/>
        </p:nvSpPr>
        <p:spPr>
          <a:xfrm>
            <a:off x="4357686" y="285728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&gt;</a:t>
            </a:r>
            <a:endParaRPr lang="ru-RU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5143504" y="285728"/>
            <a:ext cx="1357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8</a:t>
            </a:r>
            <a:endParaRPr lang="ru-RU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285728"/>
            <a:ext cx="857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9</a:t>
            </a:r>
            <a:endParaRPr lang="ru-RU" sz="7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Копия (2) Scan004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00107"/>
            <a:ext cx="9144000" cy="4827095"/>
          </a:xfrm>
        </p:spPr>
      </p:pic>
      <p:sp>
        <p:nvSpPr>
          <p:cNvPr id="5" name="Прямоугольник 4"/>
          <p:cNvSpPr/>
          <p:nvPr/>
        </p:nvSpPr>
        <p:spPr>
          <a:xfrm>
            <a:off x="714348" y="3786190"/>
            <a:ext cx="500066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3786190"/>
            <a:ext cx="428628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4357694"/>
            <a:ext cx="500066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11859" y="4357601"/>
            <a:ext cx="431184" cy="5706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4857760"/>
            <a:ext cx="500066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4857760"/>
            <a:ext cx="500066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пия Scan00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57298"/>
            <a:ext cx="9144000" cy="1785950"/>
          </a:xfrm>
        </p:spPr>
      </p:pic>
      <p:pic>
        <p:nvPicPr>
          <p:cNvPr id="5" name="Рисунок 4" descr="Копия (2) Scan00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1876"/>
            <a:ext cx="9144000" cy="19288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571868" y="207167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7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2000240"/>
            <a:ext cx="455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6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72264" y="207167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5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143900" y="207167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4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286256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5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43174" y="4286256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6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14810" y="4286256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7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57884" y="4286256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8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</TotalTime>
  <Words>11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Слайд 2</vt:lpstr>
      <vt:lpstr>Слайд 3</vt:lpstr>
      <vt:lpstr>Слайд 4</vt:lpstr>
    </vt:vector>
  </TitlesOfParts>
  <Company>Mi5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</dc:creator>
  <cp:lastModifiedBy>Q</cp:lastModifiedBy>
  <cp:revision>24</cp:revision>
  <dcterms:created xsi:type="dcterms:W3CDTF">2015-02-01T16:24:05Z</dcterms:created>
  <dcterms:modified xsi:type="dcterms:W3CDTF">2015-05-17T12:26:16Z</dcterms:modified>
</cp:coreProperties>
</file>