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57" r:id="rId3"/>
    <p:sldId id="260" r:id="rId4"/>
    <p:sldId id="261" r:id="rId5"/>
    <p:sldId id="263" r:id="rId6"/>
    <p:sldId id="269" r:id="rId7"/>
    <p:sldId id="267" r:id="rId8"/>
    <p:sldId id="268" r:id="rId9"/>
    <p:sldId id="271" r:id="rId10"/>
    <p:sldId id="264" r:id="rId11"/>
    <p:sldId id="265" r:id="rId12"/>
    <p:sldId id="266" r:id="rId13"/>
    <p:sldId id="270" r:id="rId14"/>
    <p:sldId id="272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Gothic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Gothic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Gothic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Gothic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Gothic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Gothic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Gothic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Gothic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Gothic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F03D"/>
    <a:srgbClr val="CC0066"/>
    <a:srgbClr val="FF33CC"/>
    <a:srgbClr val="F1331F"/>
    <a:srgbClr val="FFFF00"/>
    <a:srgbClr val="1DE35A"/>
    <a:srgbClr val="FF3300"/>
    <a:srgbClr val="51D32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36" autoAdjust="0"/>
    <p:restoredTop sz="94728" autoAdjust="0"/>
  </p:normalViewPr>
  <p:slideViewPr>
    <p:cSldViewPr>
      <p:cViewPr>
        <p:scale>
          <a:sx n="80" d="100"/>
          <a:sy n="80" d="100"/>
        </p:scale>
        <p:origin x="-1363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B8772-689E-416F-A55C-30C1905D18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50CC5-D0A4-4464-BD87-27551E4E62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273629"/>
            <a:ext cx="2056320" cy="58556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273629"/>
            <a:ext cx="6032160" cy="58556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D5940-9147-4F95-BC73-D2B6D2C64D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94EAC-16B3-4E13-85B6-6E93DED2A5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958FF-0CA4-463D-A705-95CB63B64E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FB7EA-41F9-4FC6-9467-DDA47AAB64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6C768-67C2-4D5A-A874-B5CC83AA50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14E46-F1AF-47D8-9865-C28383D049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CE124-37B0-480C-94C9-B3A662976E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059A4-0D7A-4196-AD5F-CC4455D17B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F5D00-F1C9-475D-A7A9-1AF02A494D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7FA2B-09EC-4A01-9FDA-57FF51D7B1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6425" cy="1144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560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6813"/>
            <a:ext cx="2127250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246813"/>
            <a:ext cx="289718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6246813"/>
            <a:ext cx="212883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10259F84-EAC6-4993-8B63-8AA63CB3C6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txStyles>
    <p:titleStyle>
      <a:lvl1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MS Gothic" charset="-128"/>
        </a:defRPr>
      </a:lvl2pPr>
      <a:lvl3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MS Gothic" charset="-128"/>
        </a:defRPr>
      </a:lvl3pPr>
      <a:lvl4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MS Gothic" charset="-128"/>
        </a:defRPr>
      </a:lvl4pPr>
      <a:lvl5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MS Gothic" charset="-128"/>
        </a:defRPr>
      </a:lvl5pPr>
      <a:lvl6pPr marL="2280994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MS Gothic" charset="-128"/>
        </a:defRPr>
      </a:lvl6pPr>
      <a:lvl7pPr marL="2695720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MS Gothic" charset="-128"/>
        </a:defRPr>
      </a:lvl7pPr>
      <a:lvl8pPr marL="3110446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MS Gothic" charset="-128"/>
        </a:defRPr>
      </a:lvl8pPr>
      <a:lvl9pPr marL="3525172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MS Gothic" charset="-128"/>
        </a:defRPr>
      </a:lvl9pPr>
    </p:titleStyle>
    <p:bodyStyle>
      <a:lvl1pPr marL="309563" indent="-309563" algn="l" defTabSz="406400" rtl="0" eaLnBrk="0" fontAlgn="base" hangingPunct="0">
        <a:lnSpc>
          <a:spcPct val="93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pitchFamily="18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100" indent="-258763" algn="l" defTabSz="406400" rtl="0" eaLnBrk="0" fontAlgn="base" hangingPunct="0">
        <a:lnSpc>
          <a:spcPct val="93000"/>
        </a:lnSpc>
        <a:spcBef>
          <a:spcPct val="0"/>
        </a:spcBef>
        <a:spcAft>
          <a:spcPts val="1038"/>
        </a:spcAft>
        <a:buClr>
          <a:srgbClr val="000000"/>
        </a:buClr>
        <a:buSzPct val="100000"/>
        <a:buFont typeface="Times New Roman" pitchFamily="18" charset="0"/>
        <a:defRPr sz="2500">
          <a:solidFill>
            <a:srgbClr val="000000"/>
          </a:solidFill>
          <a:latin typeface="+mn-lt"/>
          <a:ea typeface="+mn-ea"/>
        </a:defRPr>
      </a:lvl2pPr>
      <a:lvl3pPr marL="1036638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000000"/>
          </a:solidFill>
          <a:latin typeface="+mn-lt"/>
          <a:ea typeface="+mn-ea"/>
        </a:defRPr>
      </a:lvl3pPr>
      <a:lvl4pPr marL="1450975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525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</a:defRPr>
      </a:lvl4pPr>
      <a:lvl5pPr marL="1865313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</a:defRPr>
      </a:lvl5pPr>
      <a:lvl6pPr marL="2280994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6pPr>
      <a:lvl7pPr marL="2695720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7pPr>
      <a:lvl8pPr marL="3110446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8pPr>
      <a:lvl9pPr marL="3525172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H:\&#1050;&#1086;&#1085;&#1082;&#1091;&#1088;&#1089;\&#1052;&#1072;&#1090;&#1077;&#1088;&#1080;&#1072;&#1083;%20&#1085;&#1072;%20&#1092;&#1077;&#1089;&#1090;&#1080;&#1074;&#1072;&#1083;&#1100;\chechny.avi" TargetMode="Externa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133600"/>
            <a:ext cx="7772400" cy="1470025"/>
          </a:xfrm>
        </p:spPr>
        <p:txBody>
          <a:bodyPr>
            <a:normAutofit fontScale="90000"/>
          </a:bodyPr>
          <a:lstStyle/>
          <a:p>
            <a:pPr defTabSz="407526" eaLnBrk="1" hangingPunct="1">
              <a:defRPr/>
            </a:pP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800" smtClean="0"/>
          </a:p>
          <a:p>
            <a:pPr eaLnBrk="1" hangingPunct="1">
              <a:lnSpc>
                <a:spcPct val="80000"/>
              </a:lnSpc>
            </a:pPr>
            <a:endParaRPr lang="ru-RU" sz="800" smtClean="0"/>
          </a:p>
          <a:p>
            <a:pPr eaLnBrk="1" hangingPunct="1">
              <a:lnSpc>
                <a:spcPct val="80000"/>
              </a:lnSpc>
            </a:pPr>
            <a:endParaRPr lang="ru-RU" sz="800" smtClean="0"/>
          </a:p>
          <a:p>
            <a:pPr eaLnBrk="1" hangingPunct="1">
              <a:lnSpc>
                <a:spcPct val="80000"/>
              </a:lnSpc>
            </a:pPr>
            <a:endParaRPr lang="ru-RU" sz="800" smtClean="0"/>
          </a:p>
          <a:p>
            <a:pPr eaLnBrk="1" hangingPunct="1">
              <a:lnSpc>
                <a:spcPct val="80000"/>
              </a:lnSpc>
            </a:pPr>
            <a:endParaRPr lang="ru-RU" sz="800" smtClean="0"/>
          </a:p>
          <a:p>
            <a:pPr eaLnBrk="1" hangingPunct="1">
              <a:lnSpc>
                <a:spcPct val="80000"/>
              </a:lnSpc>
            </a:pPr>
            <a:endParaRPr lang="ru-RU" sz="800" smtClean="0"/>
          </a:p>
          <a:p>
            <a:pPr eaLnBrk="1" hangingPunct="1">
              <a:lnSpc>
                <a:spcPct val="80000"/>
              </a:lnSpc>
            </a:pPr>
            <a:endParaRPr lang="ru-RU" sz="800" smtClean="0"/>
          </a:p>
          <a:p>
            <a:pPr eaLnBrk="1" hangingPunct="1">
              <a:lnSpc>
                <a:spcPct val="80000"/>
              </a:lnSpc>
            </a:pPr>
            <a:endParaRPr lang="ru-RU" sz="800" smtClean="0"/>
          </a:p>
          <a:p>
            <a:pPr eaLnBrk="1" hangingPunct="1">
              <a:lnSpc>
                <a:spcPct val="80000"/>
              </a:lnSpc>
            </a:pPr>
            <a:endParaRPr lang="ru-RU" sz="800" smtClean="0"/>
          </a:p>
          <a:p>
            <a:pPr eaLnBrk="1" hangingPunct="1">
              <a:lnSpc>
                <a:spcPct val="80000"/>
              </a:lnSpc>
            </a:pPr>
            <a:endParaRPr lang="ru-RU" sz="800" smtClean="0"/>
          </a:p>
          <a:p>
            <a:pPr eaLnBrk="1" hangingPunct="1">
              <a:lnSpc>
                <a:spcPct val="80000"/>
              </a:lnSpc>
            </a:pPr>
            <a:endParaRPr lang="ru-RU" sz="800" smtClean="0"/>
          </a:p>
          <a:p>
            <a:pPr eaLnBrk="1" hangingPunct="1">
              <a:lnSpc>
                <a:spcPct val="80000"/>
              </a:lnSpc>
            </a:pPr>
            <a:endParaRPr lang="ru-RU" sz="800" smtClean="0"/>
          </a:p>
          <a:p>
            <a:pPr eaLnBrk="1" hangingPunct="1">
              <a:lnSpc>
                <a:spcPct val="80000"/>
              </a:lnSpc>
            </a:pPr>
            <a:endParaRPr lang="ru-RU" sz="800" smtClean="0"/>
          </a:p>
          <a:p>
            <a:pPr eaLnBrk="1" hangingPunct="1">
              <a:lnSpc>
                <a:spcPct val="80000"/>
              </a:lnSpc>
            </a:pPr>
            <a:endParaRPr lang="ru-RU" sz="800" smtClean="0"/>
          </a:p>
          <a:p>
            <a:pPr eaLnBrk="1" hangingPunct="1">
              <a:lnSpc>
                <a:spcPct val="80000"/>
              </a:lnSpc>
            </a:pPr>
            <a:endParaRPr lang="ru-RU" sz="800" smtClean="0"/>
          </a:p>
          <a:p>
            <a:pPr eaLnBrk="1" hangingPunct="1">
              <a:lnSpc>
                <a:spcPct val="80000"/>
              </a:lnSpc>
            </a:pPr>
            <a:endParaRPr lang="ru-RU" sz="800" smtClean="0"/>
          </a:p>
          <a:p>
            <a:pPr eaLnBrk="1" hangingPunct="1">
              <a:lnSpc>
                <a:spcPct val="80000"/>
              </a:lnSpc>
            </a:pPr>
            <a:endParaRPr lang="ru-RU" sz="800" smtClean="0"/>
          </a:p>
          <a:p>
            <a:pPr eaLnBrk="1" hangingPunct="1">
              <a:lnSpc>
                <a:spcPct val="80000"/>
              </a:lnSpc>
            </a:pPr>
            <a:endParaRPr lang="ru-RU" sz="800" smtClean="0"/>
          </a:p>
          <a:p>
            <a:pPr eaLnBrk="1" hangingPunct="1">
              <a:lnSpc>
                <a:spcPct val="80000"/>
              </a:lnSpc>
            </a:pPr>
            <a:endParaRPr lang="ru-RU" sz="800" smtClean="0"/>
          </a:p>
          <a:p>
            <a:pPr eaLnBrk="1" hangingPunct="1">
              <a:lnSpc>
                <a:spcPct val="80000"/>
              </a:lnSpc>
            </a:pPr>
            <a:endParaRPr lang="ru-RU" sz="800" smtClean="0"/>
          </a:p>
          <a:p>
            <a:pPr eaLnBrk="1" hangingPunct="1">
              <a:lnSpc>
                <a:spcPct val="80000"/>
              </a:lnSpc>
            </a:pPr>
            <a:endParaRPr lang="ru-RU" sz="800" smtClean="0"/>
          </a:p>
          <a:p>
            <a:pPr eaLnBrk="1" hangingPunct="1">
              <a:lnSpc>
                <a:spcPct val="80000"/>
              </a:lnSpc>
            </a:pPr>
            <a:endParaRPr lang="ru-RU" sz="800" smtClean="0"/>
          </a:p>
          <a:p>
            <a:pPr eaLnBrk="1" hangingPunct="1">
              <a:lnSpc>
                <a:spcPct val="80000"/>
              </a:lnSpc>
            </a:pPr>
            <a:endParaRPr lang="ru-RU" sz="800" smtClean="0"/>
          </a:p>
          <a:p>
            <a:pPr eaLnBrk="1" hangingPunct="1">
              <a:lnSpc>
                <a:spcPct val="80000"/>
              </a:lnSpc>
            </a:pPr>
            <a:endParaRPr lang="ru-RU" sz="800" smtClean="0"/>
          </a:p>
          <a:p>
            <a:pPr eaLnBrk="1" hangingPunct="1">
              <a:lnSpc>
                <a:spcPct val="80000"/>
              </a:lnSpc>
            </a:pPr>
            <a:endParaRPr lang="ru-RU" sz="800" smtClean="0"/>
          </a:p>
          <a:p>
            <a:pPr eaLnBrk="1" hangingPunct="1">
              <a:lnSpc>
                <a:spcPct val="80000"/>
              </a:lnSpc>
            </a:pPr>
            <a:endParaRPr lang="ru-RU" sz="800" smtClean="0"/>
          </a:p>
          <a:p>
            <a:pPr eaLnBrk="1" hangingPunct="1">
              <a:lnSpc>
                <a:spcPct val="80000"/>
              </a:lnSpc>
            </a:pPr>
            <a:endParaRPr lang="ru-RU" sz="800" smtClean="0"/>
          </a:p>
          <a:p>
            <a:pPr eaLnBrk="1" hangingPunct="1">
              <a:lnSpc>
                <a:spcPct val="80000"/>
              </a:lnSpc>
            </a:pPr>
            <a:endParaRPr lang="ru-RU" sz="800" smtClean="0"/>
          </a:p>
          <a:p>
            <a:pPr eaLnBrk="1" hangingPunct="1">
              <a:lnSpc>
                <a:spcPct val="80000"/>
              </a:lnSpc>
            </a:pPr>
            <a:endParaRPr lang="ru-RU" sz="800" smtClean="0"/>
          </a:p>
          <a:p>
            <a:pPr eaLnBrk="1" hangingPunct="1">
              <a:lnSpc>
                <a:spcPct val="80000"/>
              </a:lnSpc>
            </a:pPr>
            <a:endParaRPr lang="ru-RU" sz="800" smtClean="0"/>
          </a:p>
          <a:p>
            <a:pPr eaLnBrk="1" hangingPunct="1">
              <a:lnSpc>
                <a:spcPct val="80000"/>
              </a:lnSpc>
            </a:pPr>
            <a:endParaRPr lang="ru-RU" sz="800" smtClean="0"/>
          </a:p>
          <a:p>
            <a:pPr eaLnBrk="1" hangingPunct="1">
              <a:lnSpc>
                <a:spcPct val="80000"/>
              </a:lnSpc>
            </a:pPr>
            <a:endParaRPr lang="ru-RU" sz="800" smtClean="0"/>
          </a:p>
          <a:p>
            <a:pPr eaLnBrk="1" hangingPunct="1">
              <a:lnSpc>
                <a:spcPct val="80000"/>
              </a:lnSpc>
            </a:pPr>
            <a:endParaRPr lang="ru-RU" sz="800" smtClean="0"/>
          </a:p>
          <a:p>
            <a:pPr eaLnBrk="1" hangingPunct="1">
              <a:lnSpc>
                <a:spcPct val="80000"/>
              </a:lnSpc>
            </a:pPr>
            <a:endParaRPr lang="ru-RU" sz="800" smtClean="0"/>
          </a:p>
          <a:p>
            <a:pPr eaLnBrk="1" hangingPunct="1">
              <a:lnSpc>
                <a:spcPct val="80000"/>
              </a:lnSpc>
            </a:pPr>
            <a:endParaRPr lang="ru-RU" sz="800" smtClean="0"/>
          </a:p>
          <a:p>
            <a:pPr eaLnBrk="1" hangingPunct="1">
              <a:lnSpc>
                <a:spcPct val="80000"/>
              </a:lnSpc>
            </a:pPr>
            <a:endParaRPr lang="ru-RU" sz="800" smtClean="0"/>
          </a:p>
          <a:p>
            <a:pPr eaLnBrk="1" hangingPunct="1">
              <a:lnSpc>
                <a:spcPct val="80000"/>
              </a:lnSpc>
            </a:pPr>
            <a:endParaRPr lang="ru-RU" sz="800" smtClean="0"/>
          </a:p>
          <a:p>
            <a:pPr eaLnBrk="1" hangingPunct="1">
              <a:lnSpc>
                <a:spcPct val="80000"/>
              </a:lnSpc>
            </a:pPr>
            <a:endParaRPr lang="ru-RU" sz="800" smtClean="0"/>
          </a:p>
          <a:p>
            <a:pPr eaLnBrk="1" hangingPunct="1">
              <a:lnSpc>
                <a:spcPct val="80000"/>
              </a:lnSpc>
            </a:pPr>
            <a:endParaRPr lang="ru-RU" sz="800" smtClean="0"/>
          </a:p>
          <a:p>
            <a:pPr eaLnBrk="1" hangingPunct="1">
              <a:lnSpc>
                <a:spcPct val="80000"/>
              </a:lnSpc>
            </a:pPr>
            <a:endParaRPr lang="ru-RU" sz="800" smtClean="0"/>
          </a:p>
          <a:p>
            <a:pPr eaLnBrk="1" hangingPunct="1">
              <a:lnSpc>
                <a:spcPct val="80000"/>
              </a:lnSpc>
            </a:pPr>
            <a:endParaRPr lang="ru-RU" sz="800" smtClean="0"/>
          </a:p>
          <a:p>
            <a:pPr eaLnBrk="1" hangingPunct="1">
              <a:lnSpc>
                <a:spcPct val="80000"/>
              </a:lnSpc>
            </a:pPr>
            <a:endParaRPr lang="ru-RU" sz="800" smtClean="0"/>
          </a:p>
          <a:p>
            <a:pPr eaLnBrk="1" hangingPunct="1">
              <a:lnSpc>
                <a:spcPct val="80000"/>
              </a:lnSpc>
            </a:pPr>
            <a:endParaRPr lang="ru-RU" sz="800" smtClean="0"/>
          </a:p>
          <a:p>
            <a:pPr eaLnBrk="1" hangingPunct="1">
              <a:lnSpc>
                <a:spcPct val="80000"/>
              </a:lnSpc>
            </a:pPr>
            <a:endParaRPr lang="ru-RU" sz="800" smtClean="0"/>
          </a:p>
          <a:p>
            <a:pPr eaLnBrk="1" hangingPunct="1">
              <a:lnSpc>
                <a:spcPct val="80000"/>
              </a:lnSpc>
            </a:pPr>
            <a:endParaRPr lang="ru-RU" sz="800" smtClean="0"/>
          </a:p>
          <a:p>
            <a:pPr eaLnBrk="1" hangingPunct="1">
              <a:lnSpc>
                <a:spcPct val="80000"/>
              </a:lnSpc>
            </a:pPr>
            <a:endParaRPr lang="ru-RU" sz="800" smtClean="0"/>
          </a:p>
          <a:p>
            <a:pPr eaLnBrk="1" hangingPunct="1">
              <a:lnSpc>
                <a:spcPct val="80000"/>
              </a:lnSpc>
            </a:pPr>
            <a:endParaRPr lang="ru-RU" sz="800" smtClean="0"/>
          </a:p>
          <a:p>
            <a:pPr eaLnBrk="1" hangingPunct="1">
              <a:lnSpc>
                <a:spcPct val="80000"/>
              </a:lnSpc>
            </a:pPr>
            <a:endParaRPr lang="ru-RU" sz="800" smtClean="0"/>
          </a:p>
          <a:p>
            <a:pPr eaLnBrk="1" hangingPunct="1">
              <a:lnSpc>
                <a:spcPct val="80000"/>
              </a:lnSpc>
            </a:pPr>
            <a:endParaRPr lang="ru-RU" sz="800" smtClean="0"/>
          </a:p>
          <a:p>
            <a:pPr eaLnBrk="1" hangingPunct="1">
              <a:lnSpc>
                <a:spcPct val="80000"/>
              </a:lnSpc>
            </a:pPr>
            <a:endParaRPr lang="ru-RU" sz="800" smtClean="0"/>
          </a:p>
          <a:p>
            <a:pPr eaLnBrk="1" hangingPunct="1">
              <a:lnSpc>
                <a:spcPct val="80000"/>
              </a:lnSpc>
            </a:pPr>
            <a:endParaRPr lang="ru-RU" sz="800" smtClean="0"/>
          </a:p>
          <a:p>
            <a:pPr eaLnBrk="1" hangingPunct="1">
              <a:lnSpc>
                <a:spcPct val="80000"/>
              </a:lnSpc>
            </a:pPr>
            <a:endParaRPr lang="ru-RU" sz="800" smtClean="0"/>
          </a:p>
          <a:p>
            <a:pPr eaLnBrk="1" hangingPunct="1">
              <a:lnSpc>
                <a:spcPct val="80000"/>
              </a:lnSpc>
            </a:pPr>
            <a:endParaRPr lang="ru-RU" sz="800" smtClean="0"/>
          </a:p>
          <a:p>
            <a:pPr eaLnBrk="1" hangingPunct="1">
              <a:lnSpc>
                <a:spcPct val="80000"/>
              </a:lnSpc>
            </a:pPr>
            <a:endParaRPr lang="ru-RU" sz="800" smtClean="0"/>
          </a:p>
          <a:p>
            <a:pPr eaLnBrk="1" hangingPunct="1">
              <a:lnSpc>
                <a:spcPct val="80000"/>
              </a:lnSpc>
            </a:pPr>
            <a:endParaRPr lang="ru-RU" sz="800" smtClean="0"/>
          </a:p>
          <a:p>
            <a:pPr eaLnBrk="1" hangingPunct="1">
              <a:lnSpc>
                <a:spcPct val="80000"/>
              </a:lnSpc>
            </a:pPr>
            <a:endParaRPr lang="ru-RU" sz="800" smtClean="0"/>
          </a:p>
          <a:p>
            <a:pPr eaLnBrk="1" hangingPunct="1">
              <a:lnSpc>
                <a:spcPct val="80000"/>
              </a:lnSpc>
            </a:pPr>
            <a:endParaRPr lang="ru-RU" sz="800" smtClean="0"/>
          </a:p>
        </p:txBody>
      </p:sp>
      <p:sp>
        <p:nvSpPr>
          <p:cNvPr id="2052" name="WordArt 5"/>
          <p:cNvSpPr>
            <a:spLocks noChangeArrowheads="1" noChangeShapeType="1" noTextEdit="1"/>
          </p:cNvSpPr>
          <p:nvPr/>
        </p:nvSpPr>
        <p:spPr bwMode="auto">
          <a:xfrm>
            <a:off x="827088" y="2349500"/>
            <a:ext cx="7993062" cy="2446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 декабря -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День Героев Отечества</a:t>
            </a:r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1547813" y="333375"/>
            <a:ext cx="1582737" cy="1584325"/>
          </a:xfrm>
          <a:prstGeom prst="star5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3276600" y="404813"/>
            <a:ext cx="503238" cy="503237"/>
          </a:xfrm>
          <a:prstGeom prst="star5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4140200" y="908050"/>
            <a:ext cx="503238" cy="503238"/>
          </a:xfrm>
          <a:prstGeom prst="star5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3276600" y="1557338"/>
            <a:ext cx="503238" cy="503237"/>
          </a:xfrm>
          <a:prstGeom prst="star5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457200"/>
            <a:ext cx="8229600" cy="884238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Былинные герои</a:t>
            </a:r>
            <a:endParaRPr lang="ru-RU" sz="4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1267" name="Picture 7" descr="Васнецов - Три богатыр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1484313"/>
            <a:ext cx="5554662" cy="361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395288" y="5157788"/>
            <a:ext cx="8291512" cy="709612"/>
          </a:xfrm>
          <a:prstGeom prst="rect">
            <a:avLst/>
          </a:prstGeom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Font typeface="Wingdings" pitchFamily="2" charset="2"/>
              <a:buNone/>
              <a:defRPr/>
            </a:pPr>
            <a:r>
              <a:rPr lang="ru-RU" sz="4400">
                <a:latin typeface="+mn-lt"/>
                <a:ea typeface="+mn-ea"/>
              </a:rPr>
              <a:t>Назовите этих героев</a:t>
            </a:r>
            <a:endParaRPr lang="ru-RU" sz="4400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4"/>
          <p:cNvSpPr>
            <a:spLocks noChangeArrowheads="1"/>
          </p:cNvSpPr>
          <p:nvPr/>
        </p:nvSpPr>
        <p:spPr bwMode="auto">
          <a:xfrm>
            <a:off x="1116013" y="1773238"/>
            <a:ext cx="6696075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5400">
                <a:latin typeface="Century" pitchFamily="18" charset="0"/>
              </a:rPr>
              <a:t>Этот герой просидел на печи 33 года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Былинные герои</a:t>
            </a:r>
          </a:p>
        </p:txBody>
      </p:sp>
      <p:pic>
        <p:nvPicPr>
          <p:cNvPr id="7" name="Рисунок 6" descr="54710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3500438"/>
            <a:ext cx="2519362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Былинные герои</a:t>
            </a:r>
          </a:p>
        </p:txBody>
      </p:sp>
      <p:pic>
        <p:nvPicPr>
          <p:cNvPr id="13315" name="Picture 5" descr="Алеша Попови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700213"/>
            <a:ext cx="5867400" cy="325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468313" y="5084763"/>
            <a:ext cx="7859712" cy="1358900"/>
          </a:xfrm>
          <a:prstGeom prst="rect">
            <a:avLst/>
          </a:prstGeom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Font typeface="Wingdings" pitchFamily="2" charset="2"/>
              <a:buNone/>
              <a:defRPr/>
            </a:pPr>
            <a:r>
              <a:rPr lang="ru-RU" sz="4000">
                <a:latin typeface="+mn-lt"/>
                <a:ea typeface="+mn-ea"/>
              </a:rPr>
              <a:t>Назовите имя главного героя этого мультфильма</a:t>
            </a:r>
            <a:endParaRPr lang="ru-RU" sz="4000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Города-герои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981200"/>
            <a:ext cx="8229600" cy="388620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Font typeface="Wingdings" pitchFamily="2" charset="2"/>
              <a:buNone/>
              <a:defRPr/>
            </a:pPr>
            <a:r>
              <a:rPr lang="ru-RU" sz="6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n-ea"/>
              </a:rPr>
              <a:t>Этот город продержался в блокаде 900 дней и ночей.</a:t>
            </a:r>
          </a:p>
        </p:txBody>
      </p:sp>
      <p:pic>
        <p:nvPicPr>
          <p:cNvPr id="4" name="Рисунок 3" descr="1529108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3860800"/>
            <a:ext cx="3756025" cy="281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457200"/>
            <a:ext cx="8229600" cy="95567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Героический поступок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11188" y="1412875"/>
            <a:ext cx="8229600" cy="388620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Font typeface="Wingdings" pitchFamily="2" charset="2"/>
              <a:buNone/>
              <a:defRPr/>
            </a:pPr>
            <a:r>
              <a:rPr lang="ru-RU" sz="3600" b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n-ea"/>
              </a:rPr>
              <a:t>У С. Михалкова есть стихотворение:</a:t>
            </a:r>
          </a:p>
          <a:p>
            <a:pPr marL="342900" indent="20638" fontAlgn="auto">
              <a:spcBef>
                <a:spcPct val="2000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Font typeface="Wingdings" pitchFamily="2" charset="2"/>
              <a:buNone/>
              <a:defRPr/>
            </a:pPr>
            <a:r>
              <a:rPr lang="ru-RU" sz="3600" i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n-ea"/>
              </a:rPr>
              <a:t>Ищут пожарные, ищет милиция,</a:t>
            </a:r>
          </a:p>
          <a:p>
            <a:pPr marL="342900" indent="20638" fontAlgn="auto">
              <a:spcBef>
                <a:spcPct val="2000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Font typeface="Wingdings" pitchFamily="2" charset="2"/>
              <a:buNone/>
              <a:defRPr/>
            </a:pPr>
            <a:r>
              <a:rPr lang="ru-RU" sz="3600" i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n-ea"/>
              </a:rPr>
              <a:t>Ищут давно, но не могут найти</a:t>
            </a:r>
          </a:p>
          <a:p>
            <a:pPr marL="342900" indent="20638" fontAlgn="auto">
              <a:spcBef>
                <a:spcPct val="2000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Font typeface="Wingdings" pitchFamily="2" charset="2"/>
              <a:buNone/>
              <a:defRPr/>
            </a:pPr>
            <a:r>
              <a:rPr lang="ru-RU" sz="3600" i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n-ea"/>
              </a:rPr>
              <a:t>Парня   лет двадцати.</a:t>
            </a:r>
          </a:p>
          <a:p>
            <a:pPr marL="342900" indent="20638" fontAlgn="auto">
              <a:spcBef>
                <a:spcPct val="2000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Font typeface="Wingdings" pitchFamily="2" charset="2"/>
              <a:buNone/>
              <a:defRPr/>
            </a:pPr>
            <a:r>
              <a:rPr lang="ru-RU" sz="3600" i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n-ea"/>
              </a:rPr>
              <a:t>Знак ГТО на груди у него</a:t>
            </a:r>
          </a:p>
          <a:p>
            <a:pPr marL="342900" indent="20638" fontAlgn="auto">
              <a:spcBef>
                <a:spcPct val="2000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Font typeface="Wingdings" pitchFamily="2" charset="2"/>
              <a:buNone/>
              <a:defRPr/>
            </a:pPr>
            <a:r>
              <a:rPr lang="ru-RU" sz="3600" i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n-ea"/>
              </a:rPr>
              <a:t>Больше не знают о нем ничего…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Font typeface="Wingdings" pitchFamily="2" charset="2"/>
              <a:buNone/>
              <a:defRPr/>
            </a:pPr>
            <a:r>
              <a:rPr lang="ru-RU" sz="3600" b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n-ea"/>
              </a:rPr>
              <a:t>                       За что его разыскивали?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Литературный герой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95288" y="1341438"/>
            <a:ext cx="8229600" cy="388620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Font typeface="Wingdings" pitchFamily="2" charset="2"/>
              <a:buNone/>
              <a:defRPr/>
            </a:pPr>
            <a:r>
              <a:rPr lang="ru-RU" sz="4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+mn-ea"/>
              </a:rPr>
              <a:t>Этот герой Гражданской войны был крайне популярен в народе. Количество анекдотов с его участием огромно. Вместе с ним в них присутствуют Петька и Анка.</a:t>
            </a:r>
          </a:p>
        </p:txBody>
      </p:sp>
      <p:pic>
        <p:nvPicPr>
          <p:cNvPr id="5" name="Рисунок 4" descr="1253858237_chapaev-dvd.jpg"/>
          <p:cNvPicPr>
            <a:picLocks noChangeAspect="1"/>
          </p:cNvPicPr>
          <p:nvPr/>
        </p:nvPicPr>
        <p:blipFill>
          <a:blip r:embed="rId2" cstate="print"/>
          <a:srcRect l="4732" t="6531" r="4732" b="15981"/>
          <a:stretch>
            <a:fillRect/>
          </a:stretch>
        </p:blipFill>
        <p:spPr bwMode="auto">
          <a:xfrm>
            <a:off x="5219700" y="2492375"/>
            <a:ext cx="3240088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Героические даты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50825" y="2636838"/>
            <a:ext cx="8435975" cy="2232025"/>
          </a:xfrm>
          <a:prstGeom prst="rect">
            <a:avLst/>
          </a:prstGeom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Font typeface="Wingdings" pitchFamily="2" charset="2"/>
              <a:buNone/>
              <a:defRPr/>
            </a:pPr>
            <a:r>
              <a:rPr lang="ru-RU" sz="80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</a:rPr>
              <a:t>1941 - 1945</a:t>
            </a:r>
            <a:endParaRPr lang="ru-RU" sz="8000" dirty="0">
              <a:solidFill>
                <a:schemeClr val="tx2">
                  <a:lumMod val="50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Героические даты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2852738"/>
            <a:ext cx="8229600" cy="3014662"/>
          </a:xfrm>
          <a:prstGeom prst="rect">
            <a:avLst/>
          </a:prstGeom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Font typeface="Wingdings" pitchFamily="2" charset="2"/>
              <a:buNone/>
              <a:defRPr/>
            </a:pPr>
            <a:r>
              <a:rPr lang="ru-RU" sz="8000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</a:rPr>
              <a:t>1812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g.sunhome.ru/UsersGallery/wallpapers/79/21919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одержимое 2"/>
          <p:cNvSpPr txBox="1">
            <a:spLocks/>
          </p:cNvSpPr>
          <p:nvPr/>
        </p:nvSpPr>
        <p:spPr>
          <a:xfrm>
            <a:off x="899592" y="1484784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defRPr/>
            </a:pPr>
            <a:endParaRPr lang="ru-RU" sz="3200" b="1" i="1" kern="1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/>
              <a:ea typeface="+mn-ea"/>
              <a:cs typeface="Arial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defRPr/>
            </a:pPr>
            <a:r>
              <a:rPr lang="ru-RU" sz="3200" b="1" i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ea typeface="+mn-ea"/>
                <a:cs typeface="Arial"/>
              </a:rPr>
              <a:t>НЕЛЬЗЯ     НАУЧИТЬСЯ      ЛЮБИТЬ   ЖИВЫХ,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defRPr/>
            </a:pPr>
            <a:r>
              <a:rPr lang="ru-RU" sz="3200" b="1" i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ea typeface="+mn-ea"/>
                <a:cs typeface="Arial"/>
              </a:rPr>
              <a:t>ЕСЛИ   НЕ  УМЕЕШЬ   ХРАНИТЬ   ПАМЯТЬ   О   ПАВШИХ . . .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66"/>
                </a:solidFill>
                <a:latin typeface="Calibri" pitchFamily="34" charset="0"/>
              </a:rPr>
              <a:t>Александр Невский</a:t>
            </a:r>
            <a:br>
              <a:rPr lang="ru-RU" b="1" smtClean="0">
                <a:solidFill>
                  <a:srgbClr val="FF0066"/>
                </a:solidFill>
                <a:latin typeface="Calibri" pitchFamily="34" charset="0"/>
              </a:rPr>
            </a:br>
            <a:r>
              <a:rPr lang="ru-RU" b="1" smtClean="0">
                <a:solidFill>
                  <a:srgbClr val="FF0066"/>
                </a:solidFill>
              </a:rPr>
              <a:t>(1221-1263)</a:t>
            </a:r>
            <a:r>
              <a:rPr lang="ru-RU" smtClean="0"/>
              <a:t>  </a:t>
            </a:r>
          </a:p>
        </p:txBody>
      </p:sp>
      <p:pic>
        <p:nvPicPr>
          <p:cNvPr id="4100" name="Picture 7" descr="pic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500" y="1704181"/>
            <a:ext cx="3810000" cy="4318000"/>
          </a:xfrm>
          <a:ln w="190500" cap="sq">
            <a:solidFill>
              <a:srgbClr val="C8C6BD"/>
            </a:solidFill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07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1557338"/>
            <a:ext cx="4464050" cy="45259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sz="2400" b="1" i="1" smtClean="0">
                <a:solidFill>
                  <a:schemeClr val="tx1"/>
                </a:solidFill>
                <a:latin typeface="Century" pitchFamily="18" charset="0"/>
              </a:rPr>
              <a:t>Великий русский</a:t>
            </a:r>
          </a:p>
          <a:p>
            <a:pPr marL="0" indent="0" eaLnBrk="1" hangingPunct="1">
              <a:buFontTx/>
              <a:buNone/>
            </a:pPr>
            <a:r>
              <a:rPr lang="ru-RU" sz="2400" b="1" i="1" smtClean="0">
                <a:solidFill>
                  <a:schemeClr val="tx1"/>
                </a:solidFill>
                <a:latin typeface="Century" pitchFamily="18" charset="0"/>
              </a:rPr>
              <a:t>полководец. Обезопасил</a:t>
            </a:r>
          </a:p>
          <a:p>
            <a:pPr marL="0" indent="0" eaLnBrk="1" hangingPunct="1">
              <a:buFontTx/>
              <a:buNone/>
            </a:pPr>
            <a:r>
              <a:rPr lang="ru-RU" sz="2400" b="1" i="1" smtClean="0">
                <a:solidFill>
                  <a:schemeClr val="tx1"/>
                </a:solidFill>
                <a:latin typeface="Century" pitchFamily="18" charset="0"/>
              </a:rPr>
              <a:t>западные границы Руси. </a:t>
            </a:r>
          </a:p>
          <a:p>
            <a:pPr marL="0" indent="0" eaLnBrk="1" hangingPunct="1">
              <a:buFontTx/>
              <a:buNone/>
            </a:pPr>
            <a:r>
              <a:rPr lang="ru-RU" sz="2400" b="1" i="1" smtClean="0">
                <a:solidFill>
                  <a:schemeClr val="tx1"/>
                </a:solidFill>
                <a:latin typeface="Century" pitchFamily="18" charset="0"/>
              </a:rPr>
              <a:t>Знаменитые сражения:</a:t>
            </a:r>
          </a:p>
          <a:p>
            <a:pPr marL="0" indent="0" eaLnBrk="1" hangingPunct="1">
              <a:buFontTx/>
              <a:buNone/>
            </a:pPr>
            <a:r>
              <a:rPr lang="ru-RU" sz="2400" b="1" i="1" smtClean="0">
                <a:solidFill>
                  <a:schemeClr val="tx1"/>
                </a:solidFill>
                <a:latin typeface="Century" pitchFamily="18" charset="0"/>
              </a:rPr>
              <a:t> 1240 – Невская битва;</a:t>
            </a:r>
          </a:p>
          <a:p>
            <a:pPr marL="0" indent="0" eaLnBrk="1" hangingPunct="1">
              <a:buFontTx/>
              <a:buNone/>
            </a:pPr>
            <a:r>
              <a:rPr lang="ru-RU" sz="2400" b="1" i="1" smtClean="0">
                <a:solidFill>
                  <a:schemeClr val="tx1"/>
                </a:solidFill>
                <a:latin typeface="Century" pitchFamily="18" charset="0"/>
              </a:rPr>
              <a:t> 1242 – Ледовое побоище.</a:t>
            </a:r>
          </a:p>
          <a:p>
            <a:pPr marL="0" indent="0" eaLnBrk="1" hangingPunct="1">
              <a:buFontTx/>
              <a:buNone/>
            </a:pPr>
            <a:r>
              <a:rPr lang="ru-RU" sz="2400" b="1" i="1" smtClean="0">
                <a:solidFill>
                  <a:schemeClr val="tx1"/>
                </a:solidFill>
                <a:latin typeface="Century" pitchFamily="18" charset="0"/>
              </a:rPr>
              <a:t>Канонизирован Русской</a:t>
            </a:r>
          </a:p>
          <a:p>
            <a:pPr marL="0" indent="0" eaLnBrk="1" hangingPunct="1">
              <a:buFontTx/>
              <a:buNone/>
            </a:pPr>
            <a:r>
              <a:rPr lang="ru-RU" sz="2400" b="1" i="1" smtClean="0">
                <a:solidFill>
                  <a:schemeClr val="tx1"/>
                </a:solidFill>
                <a:latin typeface="Century" pitchFamily="18" charset="0"/>
              </a:rPr>
              <a:t>православной церковью.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defTabSz="407526" eaLnBrk="1" hangingPunct="1">
              <a:defRPr/>
            </a:pPr>
            <a:r>
              <a:rPr lang="ru-RU" sz="3600" smtClean="0"/>
              <a:t/>
            </a:r>
            <a:br>
              <a:rPr lang="ru-RU" sz="3600" smtClean="0"/>
            </a:br>
            <a:r>
              <a:rPr lang="ru-RU" sz="3600" b="1" i="1" smtClean="0">
                <a:solidFill>
                  <a:srgbClr val="FF0066"/>
                </a:solidFill>
              </a:rPr>
              <a:t>Дмитрий Донской </a:t>
            </a:r>
            <a:br>
              <a:rPr lang="ru-RU" sz="3600" b="1" i="1" smtClean="0">
                <a:solidFill>
                  <a:srgbClr val="FF0066"/>
                </a:solidFill>
              </a:rPr>
            </a:br>
            <a:r>
              <a:rPr lang="ru-RU" sz="3600" b="1" i="1" smtClean="0">
                <a:solidFill>
                  <a:srgbClr val="FF0066"/>
                </a:solidFill>
              </a:rPr>
              <a:t>1359-1389</a:t>
            </a:r>
            <a:r>
              <a:rPr lang="ru-RU" smtClean="0">
                <a:solidFill>
                  <a:srgbClr val="FF0066"/>
                </a:solidFill>
              </a:rPr>
              <a:t/>
            </a:r>
            <a:br>
              <a:rPr lang="ru-RU" smtClean="0">
                <a:solidFill>
                  <a:srgbClr val="FF0066"/>
                </a:solidFill>
              </a:rPr>
            </a:br>
            <a:endParaRPr lang="ru-RU" smtClean="0">
              <a:solidFill>
                <a:srgbClr val="FF0066"/>
              </a:solidFill>
            </a:endParaRPr>
          </a:p>
        </p:txBody>
      </p:sp>
      <p:pic>
        <p:nvPicPr>
          <p:cNvPr id="5123" name="Picture 4" descr="Глазун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628775"/>
            <a:ext cx="3644900" cy="48958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4248150" y="2420938"/>
            <a:ext cx="45720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2800" b="1">
                <a:latin typeface="Century" pitchFamily="18" charset="0"/>
              </a:rPr>
              <a:t>Князь московский и</a:t>
            </a:r>
          </a:p>
          <a:p>
            <a:pPr marL="342900" indent="-342900"/>
            <a:r>
              <a:rPr lang="ru-RU" sz="2800" b="1">
                <a:latin typeface="Century" pitchFamily="18" charset="0"/>
              </a:rPr>
              <a:t> владимирский, построил новый каменный Кремль в Москве.</a:t>
            </a:r>
          </a:p>
          <a:p>
            <a:pPr marL="342900" indent="-342900"/>
            <a:r>
              <a:rPr lang="ru-RU" sz="2800" b="1">
                <a:latin typeface="Century" pitchFamily="18" charset="0"/>
              </a:rPr>
              <a:t>Открыто вступил в</a:t>
            </a:r>
          </a:p>
          <a:p>
            <a:pPr marL="342900" indent="-342900"/>
            <a:r>
              <a:rPr lang="ru-RU" sz="2800" b="1">
                <a:latin typeface="Century" pitchFamily="18" charset="0"/>
              </a:rPr>
              <a:t> единоборство с </a:t>
            </a:r>
          </a:p>
          <a:p>
            <a:pPr marL="342900" indent="-342900"/>
            <a:r>
              <a:rPr lang="ru-RU" sz="2800" b="1">
                <a:latin typeface="Century" pitchFamily="18" charset="0"/>
              </a:rPr>
              <a:t>Ордынскими правителями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>
                <a:solidFill>
                  <a:srgbClr val="FF9900"/>
                </a:solidFill>
              </a:rPr>
              <a:t>К.Минин и Д.Пожарский</a:t>
            </a:r>
          </a:p>
        </p:txBody>
      </p:sp>
      <p:pic>
        <p:nvPicPr>
          <p:cNvPr id="6147" name="Picture 4" descr="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628775"/>
            <a:ext cx="4492625" cy="49688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5148263" y="2205038"/>
            <a:ext cx="3619500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«Добрый памятник</a:t>
            </a:r>
          </a:p>
          <a:p>
            <a:r>
              <a:rPr lang="ru-RU" sz="2800" b="1"/>
              <a:t> поставлен</a:t>
            </a:r>
          </a:p>
          <a:p>
            <a:r>
              <a:rPr lang="ru-RU" sz="2800" b="1"/>
              <a:t>Двум героям</a:t>
            </a:r>
          </a:p>
          <a:p>
            <a:r>
              <a:rPr lang="ru-RU" sz="2800" b="1"/>
              <a:t>всей страной</a:t>
            </a:r>
          </a:p>
          <a:p>
            <a:r>
              <a:rPr lang="ru-RU" sz="2800" b="1"/>
              <a:t>В знак того, </a:t>
            </a:r>
          </a:p>
          <a:p>
            <a:r>
              <a:rPr lang="ru-RU" sz="2800" b="1"/>
              <a:t>что был избавлен</a:t>
            </a:r>
          </a:p>
          <a:p>
            <a:r>
              <a:rPr lang="ru-RU" sz="2800" b="1"/>
              <a:t>От несчастья </a:t>
            </a:r>
          </a:p>
          <a:p>
            <a:r>
              <a:rPr lang="ru-RU" sz="2800" b="1"/>
              <a:t>край родной»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rgbClr val="D60093"/>
                </a:solidFill>
              </a:rPr>
              <a:t>Г.К.Жуков </a:t>
            </a:r>
            <a:br>
              <a:rPr lang="ru-RU" b="1" i="1" smtClean="0">
                <a:solidFill>
                  <a:srgbClr val="D60093"/>
                </a:solidFill>
              </a:rPr>
            </a:br>
            <a:r>
              <a:rPr lang="ru-RU" b="1" i="1" smtClean="0">
                <a:solidFill>
                  <a:srgbClr val="D60093"/>
                </a:solidFill>
              </a:rPr>
              <a:t>1896-1974</a:t>
            </a:r>
          </a:p>
        </p:txBody>
      </p:sp>
      <p:pic>
        <p:nvPicPr>
          <p:cNvPr id="6147" name="Picture 4" descr="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628775"/>
            <a:ext cx="3041650" cy="445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3759200" y="1547813"/>
            <a:ext cx="4897438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/>
              <a:t>Хранили Русь</a:t>
            </a:r>
          </a:p>
          <a:p>
            <a:r>
              <a:rPr lang="ru-RU" sz="3200" b="1" i="1"/>
              <a:t> Суворов и Кутузов,</a:t>
            </a:r>
          </a:p>
          <a:p>
            <a:r>
              <a:rPr lang="ru-RU" sz="3200" b="1" i="1"/>
              <a:t>И с ними встал в один</a:t>
            </a:r>
          </a:p>
          <a:p>
            <a:r>
              <a:rPr lang="ru-RU" sz="3200" b="1" i="1"/>
              <a:t>Бессмертный ряд</a:t>
            </a:r>
          </a:p>
          <a:p>
            <a:r>
              <a:rPr lang="ru-RU" sz="3200" b="1" i="1"/>
              <a:t>Четырежды </a:t>
            </a:r>
          </a:p>
          <a:p>
            <a:r>
              <a:rPr lang="ru-RU" sz="3200" b="1" i="1"/>
              <a:t>Герой Советского</a:t>
            </a:r>
          </a:p>
          <a:p>
            <a:r>
              <a:rPr lang="ru-RU" sz="3200" b="1" i="1"/>
              <a:t> Союза</a:t>
            </a:r>
          </a:p>
          <a:p>
            <a:r>
              <a:rPr lang="ru-RU" sz="3200" b="1" i="1">
                <a:solidFill>
                  <a:srgbClr val="FF0066"/>
                </a:solidFill>
              </a:rPr>
              <a:t>Георгий Жуков –</a:t>
            </a:r>
          </a:p>
          <a:p>
            <a:r>
              <a:rPr lang="ru-RU" sz="3200" b="1" i="1">
                <a:solidFill>
                  <a:srgbClr val="FF0066"/>
                </a:solidFill>
              </a:rPr>
              <a:t>Маршал и солдат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амятник.jpg"/>
          <p:cNvPicPr>
            <a:picLocks noChangeAspect="1"/>
          </p:cNvPicPr>
          <p:nvPr/>
        </p:nvPicPr>
        <p:blipFill>
          <a:blip r:embed="rId2" cstate="print"/>
          <a:srcRect b="49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171" name="WordArt 5"/>
          <p:cNvSpPr>
            <a:spLocks noChangeArrowheads="1" noChangeShapeType="1" noTextEdit="1"/>
          </p:cNvSpPr>
          <p:nvPr/>
        </p:nvSpPr>
        <p:spPr bwMode="auto">
          <a:xfrm>
            <a:off x="611188" y="0"/>
            <a:ext cx="8064500" cy="141287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4F03D"/>
                </a:solidFill>
                <a:latin typeface="Impact"/>
              </a:rPr>
              <a:t>Никто не забыт</a:t>
            </a:r>
          </a:p>
        </p:txBody>
      </p:sp>
      <p:sp>
        <p:nvSpPr>
          <p:cNvPr id="7172" name="WordArt 6"/>
          <p:cNvSpPr>
            <a:spLocks noChangeArrowheads="1" noChangeShapeType="1" noTextEdit="1"/>
          </p:cNvSpPr>
          <p:nvPr/>
        </p:nvSpPr>
        <p:spPr bwMode="auto">
          <a:xfrm>
            <a:off x="323850" y="4941888"/>
            <a:ext cx="8496300" cy="1727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4F03D"/>
                </a:solidFill>
                <a:latin typeface="Impact"/>
              </a:rPr>
              <a:t>и ничто не забыто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39552" y="26064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yarsky" pitchFamily="33" charset="0"/>
                <a:ea typeface="+mj-ea"/>
                <a:cs typeface="+mj-cs"/>
              </a:rPr>
              <a:t>Афганистан</a:t>
            </a:r>
          </a:p>
        </p:txBody>
      </p:sp>
      <p:pic>
        <p:nvPicPr>
          <p:cNvPr id="3" name="chechny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844675"/>
            <a:ext cx="39084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22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838" y="2997200"/>
            <a:ext cx="5175250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3568" y="188640"/>
            <a:ext cx="8229600" cy="1143000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yarsky" pitchFamily="33" charset="0"/>
                <a:ea typeface="+mj-ea"/>
                <a:cs typeface="+mj-cs"/>
              </a:rPr>
              <a:t>Чечня – наша </a:t>
            </a:r>
            <a:br>
              <a:rPr lang="ru-RU" sz="40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yarsky" pitchFamily="33" charset="0"/>
                <a:ea typeface="+mj-ea"/>
                <a:cs typeface="+mj-cs"/>
              </a:rPr>
            </a:br>
            <a:r>
              <a:rPr lang="ru-RU" sz="40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yarsky" pitchFamily="33" charset="0"/>
                <a:ea typeface="+mj-ea"/>
                <a:cs typeface="+mj-cs"/>
              </a:rPr>
              <a:t>боль и скорбь.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yarsky" pitchFamily="33" charset="0"/>
              <a:ea typeface="+mj-ea"/>
              <a:cs typeface="+mj-cs"/>
            </a:endParaRPr>
          </a:p>
        </p:txBody>
      </p:sp>
      <p:pic>
        <p:nvPicPr>
          <p:cNvPr id="9219" name="Picture 9" descr="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484313"/>
            <a:ext cx="47625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10" descr="untitl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2781300"/>
            <a:ext cx="47625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764704"/>
            <a:ext cx="8424936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mbria" pitchFamily="18" charset="0"/>
                <a:ea typeface="+mn-ea"/>
                <a:cs typeface="Arial" charset="0"/>
              </a:rPr>
              <a:t>Викторина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47664" y="2348880"/>
            <a:ext cx="6019800" cy="22098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9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Герои Отечества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ылины_и_богатыри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Былины_и_богатыри</Template>
  <TotalTime>327</TotalTime>
  <Words>253</Words>
  <Application>Microsoft Office PowerPoint</Application>
  <PresentationFormat>Экран (4:3)</PresentationFormat>
  <Paragraphs>123</Paragraphs>
  <Slides>18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MS Gothic</vt:lpstr>
      <vt:lpstr>Times New Roman</vt:lpstr>
      <vt:lpstr>Calibri</vt:lpstr>
      <vt:lpstr>Arial Unicode MS</vt:lpstr>
      <vt:lpstr>Century</vt:lpstr>
      <vt:lpstr>Wingdings</vt:lpstr>
      <vt:lpstr>Былины_и_богатыри</vt:lpstr>
      <vt:lpstr>                               </vt:lpstr>
      <vt:lpstr>Александр Невский (1221-1263)  </vt:lpstr>
      <vt:lpstr> Дмитрий Донской  1359-1389 </vt:lpstr>
      <vt:lpstr>К.Минин и Д.Пожарский</vt:lpstr>
      <vt:lpstr>Г.К.Жуков  1896-1974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Вик4а</dc:creator>
  <cp:lastModifiedBy>Ирина</cp:lastModifiedBy>
  <cp:revision>17</cp:revision>
  <dcterms:created xsi:type="dcterms:W3CDTF">2008-11-30T16:40:19Z</dcterms:created>
  <dcterms:modified xsi:type="dcterms:W3CDTF">2013-12-09T09:16:30Z</dcterms:modified>
</cp:coreProperties>
</file>