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3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9907E-5287-4484-9A32-7EE57A1D8F3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E191C-EDF4-41AB-BE92-11B1703F5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64" y="836711"/>
            <a:ext cx="4457683" cy="51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47" y="0"/>
            <a:ext cx="6923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0125"/>
            <a:ext cx="7932945" cy="5717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6063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3550"/>
            <a:ext cx="8496944" cy="5930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22" y="764704"/>
            <a:ext cx="5342994" cy="562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722"/>
            <a:ext cx="7848872" cy="669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9" y="188640"/>
            <a:ext cx="7405127" cy="63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1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3712"/>
            <a:ext cx="4896544" cy="65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</dc:creator>
  <cp:lastModifiedBy>win</cp:lastModifiedBy>
  <cp:revision>16</cp:revision>
  <dcterms:created xsi:type="dcterms:W3CDTF">2014-01-15T18:52:43Z</dcterms:created>
  <dcterms:modified xsi:type="dcterms:W3CDTF">2015-05-17T19:51:22Z</dcterms:modified>
</cp:coreProperties>
</file>