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EA5D93-2456-4CA2-8CF7-5476C4444C23}" type="datetimeFigureOut">
              <a:rPr lang="ru-RU" smtClean="0"/>
              <a:pPr/>
              <a:t>04.02.2009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EAF398-4B89-42E2-AA72-7125FA1ECF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P\Desktop\012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</a:p>
          <a:p>
            <a:r>
              <a:rPr lang="ru-RU" dirty="0" smtClean="0"/>
              <a:t>Обучение грамоте</a:t>
            </a:r>
          </a:p>
          <a:p>
            <a:r>
              <a:rPr lang="ru-RU" dirty="0" smtClean="0"/>
              <a:t>Учитель М.В. </a:t>
            </a:r>
            <a:r>
              <a:rPr lang="ru-RU" dirty="0" err="1" smtClean="0"/>
              <a:t>Асриева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05800" cy="290989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Тема «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Согласные звуки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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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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'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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буквы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Х.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Слова-междометия».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142985"/>
            <a:ext cx="6929486" cy="4786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8007" y="2967335"/>
            <a:ext cx="8435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357430"/>
            <a:ext cx="12041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1357298"/>
            <a:ext cx="7809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000504"/>
            <a:ext cx="7809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</a:t>
            </a:r>
            <a:endParaRPr lang="ru-RU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57166"/>
            <a:ext cx="12121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1126" y="2967335"/>
            <a:ext cx="1144865" cy="17389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07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Я</a:t>
            </a:r>
            <a:endParaRPr lang="ru-RU" sz="107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" name="0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928662" y="4929198"/>
            <a:ext cx="1143008" cy="142876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 tmFilter="0,0; .5, 0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4985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3" grpId="0"/>
      <p:bldP spid="4" grpId="0" build="allAtOnce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6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714356"/>
            <a:ext cx="6429420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HP\Desktop\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286124"/>
            <a:ext cx="2613351" cy="3286148"/>
          </a:xfrm>
          <a:prstGeom prst="rect">
            <a:avLst/>
          </a:prstGeom>
          <a:noFill/>
        </p:spPr>
      </p:pic>
      <p:pic>
        <p:nvPicPr>
          <p:cNvPr id="1027" name="Picture 3" descr="C:\Users\HP\Desktop\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286124"/>
            <a:ext cx="2148319" cy="3286148"/>
          </a:xfrm>
          <a:prstGeom prst="rect">
            <a:avLst/>
          </a:prstGeom>
          <a:noFill/>
        </p:spPr>
      </p:pic>
      <p:pic>
        <p:nvPicPr>
          <p:cNvPr id="1028" name="Picture 4" descr="C:\Users\HP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3429024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715172" cy="54292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- хи-хи-хи - сочиняем мы стихи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- ха – </a:t>
            </a:r>
            <a:r>
              <a:rPr lang="ru-RU" dirty="0" err="1" smtClean="0">
                <a:solidFill>
                  <a:srgbClr val="00B050"/>
                </a:solidFill>
              </a:rPr>
              <a:t>ха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ха</a:t>
            </a:r>
            <a:r>
              <a:rPr lang="ru-RU" dirty="0" smtClean="0">
                <a:solidFill>
                  <a:srgbClr val="00B050"/>
                </a:solidFill>
              </a:rPr>
              <a:t> - очень вкусная уха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-хо – </a:t>
            </a:r>
            <a:r>
              <a:rPr lang="ru-RU" dirty="0" err="1" smtClean="0">
                <a:solidFill>
                  <a:srgbClr val="00B050"/>
                </a:solidFill>
              </a:rPr>
              <a:t>хо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хо</a:t>
            </a:r>
            <a:r>
              <a:rPr lang="ru-RU" dirty="0" smtClean="0">
                <a:solidFill>
                  <a:srgbClr val="00B050"/>
                </a:solidFill>
              </a:rPr>
              <a:t> – я услышал эхо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- </a:t>
            </a:r>
            <a:r>
              <a:rPr lang="ru-RU" dirty="0" err="1" smtClean="0">
                <a:solidFill>
                  <a:srgbClr val="00B050"/>
                </a:solidFill>
              </a:rPr>
              <a:t>ху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ху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ху</a:t>
            </a:r>
            <a:r>
              <a:rPr lang="ru-RU" dirty="0" smtClean="0">
                <a:solidFill>
                  <a:srgbClr val="00B050"/>
                </a:solidFill>
              </a:rPr>
              <a:t> - сидит птица наверху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- ух- ух- ух - в поле вдруг запел петух</a:t>
            </a:r>
            <a:r>
              <a:rPr lang="ru-RU" dirty="0" smtClean="0"/>
              <a:t>.</a:t>
            </a:r>
            <a:r>
              <a:rPr lang="ru-RU" i="1" dirty="0" smtClean="0"/>
              <a:t>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0"/>
            <a:ext cx="49734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чистоговорки</a:t>
            </a:r>
            <a:endParaRPr lang="ru-RU" sz="4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Рисунок 4" descr="18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72074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Ах, ох, эх, фу —</a:t>
            </a:r>
            <a:r>
              <a:rPr lang="ru-RU" b="1" dirty="0" smtClean="0"/>
              <a:t> особые слова. </a:t>
            </a:r>
            <a:r>
              <a:rPr lang="ru-RU" b="1" smtClean="0"/>
              <a:t>Их называют МЕЖДОМЕТИЯМИ.</a:t>
            </a:r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Они выражают различные чувства, но не называют их.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 словам–междометиям нельзя поставить вопрос.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Эти слова делают речь ярче, эмоциональнее, богаче.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ysClr val="window" lastClr="FFFFFF"/>
      </a:lt1>
      <a:dk2>
        <a:srgbClr val="9EB060"/>
      </a:dk2>
      <a:lt2>
        <a:srgbClr val="FEFAC9"/>
      </a:lt2>
      <a:accent1>
        <a:srgbClr val="BECA95"/>
      </a:accent1>
      <a:accent2>
        <a:srgbClr val="F3A447"/>
      </a:accent2>
      <a:accent3>
        <a:srgbClr val="B79214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96</Words>
  <Application>Microsoft Office PowerPoint</Application>
  <PresentationFormat>Экран (4:3)</PresentationFormat>
  <Paragraphs>25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                                                         Тема «Согласные звуки х,  х', буквы х Х.  Слова-междометия».  </vt:lpstr>
      <vt:lpstr>Слайд 2</vt:lpstr>
      <vt:lpstr>Слайд 3</vt:lpstr>
      <vt:lpstr>Слайд 4</vt:lpstr>
      <vt:lpstr>Слайд 5</vt:lpstr>
      <vt:lpstr>Слайд 6</vt:lpstr>
      <vt:lpstr>                </vt:lpstr>
      <vt:lpstr>Ах, ох, эх, фу — особые слова. Их называют МЕЖДОМЕТИЯМИ.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 Согласные звуки х, х', буквы х Х. Слова-междометия».</dc:title>
  <dc:creator>HP</dc:creator>
  <cp:lastModifiedBy>HP</cp:lastModifiedBy>
  <cp:revision>28</cp:revision>
  <dcterms:created xsi:type="dcterms:W3CDTF">2009-01-25T15:33:15Z</dcterms:created>
  <dcterms:modified xsi:type="dcterms:W3CDTF">2009-02-04T07:27:05Z</dcterms:modified>
</cp:coreProperties>
</file>