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79"/>
    <a:srgbClr val="D3FFC5"/>
    <a:srgbClr val="66FF33"/>
    <a:srgbClr val="B6FF9F"/>
    <a:srgbClr val="7FFF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660"/>
  </p:normalViewPr>
  <p:slideViewPr>
    <p:cSldViewPr>
      <p:cViewPr>
        <p:scale>
          <a:sx n="94" d="100"/>
          <a:sy n="94" d="100"/>
        </p:scale>
        <p:origin x="-744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 descr="роз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Documents and Settings\Admin\Мои документы\Мои рисунки\Анимашки\Бабочки жучки и т п\16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857625"/>
            <a:ext cx="24384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:\Documents and Settings\Admin\Мои документы\Мои рисунки\Анимашки\Бабочки жучки и т п\borb2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357813"/>
            <a:ext cx="8477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C:\Documents and Settings\Admin\Мои документы\Мои рисунки\Анимашки\Бабочки жучки и т п\44584253.gif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428625"/>
            <a:ext cx="13811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C:\Documents and Settings\Admin\Рабочий стол\угадай\Зелёный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6429375"/>
            <a:ext cx="1352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1633E-F9E7-4D5D-855F-27725A0AC6D8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07CC7-40AB-4319-B288-DC346294F5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07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E8E47-F9CE-4098-A990-DB4524F0AF18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F1194-D8FF-4A35-B813-8742074CA1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671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FF5EE-160B-469D-BFA1-AB9C7805D79B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2D62B-1A8E-4C49-8354-1DDCC6F115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094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7409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928662" y="2428868"/>
            <a:ext cx="7509235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C95BF-903F-4DAF-86DC-DA5222601FD5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7364B-9987-44B0-95B1-2806324AB1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244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D48AD-685D-4DBB-A2C1-C70B2FB31BCB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5AEB7-6957-4B01-94C1-FE5196120E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095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A9A55-5252-4027-A201-E6D487A62671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2362F-D71A-4D6E-95E9-22B31D277E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743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CDD2B-63DD-4AA3-BDA1-6401ED9B77AF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EFDE4-9EFE-4E09-BE56-9800C12E03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408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0FC6E-A7A6-4FA4-8DF2-C350198CFE2F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93627-073E-49E4-9ADA-086A40A36B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117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5E6BC-9994-4C7F-8271-8110129FC563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BB037-62AA-4E69-B78A-49E5B08055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632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1EF76-359B-41AC-904B-68EF65EC18B9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8BC60-C4BE-4471-B189-6B3F195064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542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032E3-77CE-42BE-BEF2-A8C79F817FDB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6C22A-108C-4D2A-B464-DB20F38D2A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34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3FFC5"/>
            </a:gs>
            <a:gs pos="50000">
              <a:srgbClr val="99FF79"/>
            </a:gs>
            <a:gs pos="100000">
              <a:srgbClr val="66FF33"/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32BFA0-118D-4834-A8C0-367C9FAFC609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7A79420-7CD0-41EA-A258-F11F3758FB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Picture 3" descr="C:\Documents and Settings\Admin\Рабочий стол\Мои шаблоны презентаций\фоны\роз3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5214938"/>
            <a:ext cx="2592387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5" descr="C:\Documents and Settings\Admin\Мои документы\Мои рисунки\Анимашки\Бабочки жучки и т п\borb27.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9144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gif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4640545"/>
            <a:ext cx="6400800" cy="10081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</a:rPr>
              <a:t>Подготовительная группа</a:t>
            </a:r>
            <a:endParaRPr lang="ru-RU" sz="4000" b="1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076" name="Picture 4" descr="C:\Users\Сщьзгеук\Desktop\мама\презентации шаблоны\картинки для презентаций\caroline-turtle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2951">
            <a:off x="1979711" y="5301208"/>
            <a:ext cx="208597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Сщьзгеук\Desktop\мама\презентации шаблоны\картинки для презентаций\yasheritc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5" y="5686415"/>
            <a:ext cx="10477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60000"/>
              <a:lumOff val="4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41087" y="836712"/>
            <a:ext cx="66618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Пресмыкающиеся</a:t>
            </a: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Пальчиковая гимнастика «Осторожно, крокодил!»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70427"/>
              </p:ext>
            </p:extLst>
          </p:nvPr>
        </p:nvGraphicFramePr>
        <p:xfrm>
          <a:off x="899592" y="1777586"/>
          <a:ext cx="7416823" cy="4459725"/>
        </p:xfrm>
        <a:graphic>
          <a:graphicData uri="http://schemas.openxmlformats.org/drawingml/2006/table">
            <a:tbl>
              <a:tblPr firstRow="1" firstCol="1" bandRow="1"/>
              <a:tblGrid>
                <a:gridCol w="3708024"/>
                <a:gridCol w="3708799"/>
              </a:tblGrid>
              <a:tr h="8919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Пять маленьких рыбок играли в реке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Ладони сомкнуты, чуть округлены. Выполняем волнообразные движения в воздухе.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Лежало большое бревно на песке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Руки прижаты друг к другу. переворачиваем их с боку на бок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И рыбка сказала: «Нырять здесь легко!»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Ладони сомкнуты и чуть округлены. Выполняем ими «ныряющее» движение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3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Вторая сказала: «Но здесь глубоко!»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Качаем сомкнутыми ладонями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А третья сказала: «Мне хочется спать»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Ладони поворачиваются на тыльную сторону одной из рук – рыбка спит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3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Четвёртая стала чуть-чуть замерзать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Быстро качаем ладонями – дрожь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А пятая крикнула: «Здесь крокодил!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Запястья соединены. Ладони раскрываются и соединяются – рот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Плывите отсюда чтоб не проглотил!»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Быстрые волнообразные движения сомкнутыми ладонями - уплывают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3555" name="Picture 3" descr="C:\Users\Сщьзгеук\Desktop\мама\презентации шаблоны\картинки для презентаций\avatar78210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7784">
            <a:off x="7911112" y="188640"/>
            <a:ext cx="1008112" cy="144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37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Перечисли пресмыкающихся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136542"/>
            <a:ext cx="2160240" cy="3596714"/>
          </a:xfrm>
        </p:spPr>
      </p:pic>
      <p:pic>
        <p:nvPicPr>
          <p:cNvPr id="35843" name="Picture 3" descr="C:\Users\Сщьзгеук\Desktop\мама\презентации шаблоны\картинки для презентаций\cartoon-lizard-1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77072"/>
            <a:ext cx="388843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4" descr="C:\Users\Сщьзгеук\Desktop\мама\презентации шаблоны\картинки для презентаций\61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072" y="1265104"/>
            <a:ext cx="1885950" cy="317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5" name="Picture 5" descr="C:\Users\Сщьзгеук\Desktop\мама\презентации шаблоны\картинки для презентаций\how-to-draw-animals-15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94944"/>
            <a:ext cx="331236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92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013176"/>
            <a:ext cx="8229600" cy="1143000"/>
          </a:xfrm>
        </p:spPr>
        <p:txBody>
          <a:bodyPr/>
          <a:lstStyle/>
          <a:p>
            <a:r>
              <a:rPr lang="ru-RU" sz="2000" dirty="0" smtClean="0"/>
              <a:t>Презентацию подготовила воспитатель</a:t>
            </a:r>
            <a:br>
              <a:rPr lang="ru-RU" sz="2000" dirty="0" smtClean="0"/>
            </a:br>
            <a:r>
              <a:rPr lang="ru-RU" sz="2000" dirty="0" smtClean="0"/>
              <a:t> детского сада «Светлячок» с. Падун</a:t>
            </a:r>
            <a:br>
              <a:rPr lang="ru-RU" sz="2000" dirty="0" smtClean="0"/>
            </a:br>
            <a:r>
              <a:rPr lang="ru-RU" sz="2000" dirty="0" smtClean="0"/>
              <a:t>Костенко Елена Сергеевна</a:t>
            </a:r>
            <a:endParaRPr lang="ru-RU" sz="2000" dirty="0"/>
          </a:p>
        </p:txBody>
      </p:sp>
      <p:pic>
        <p:nvPicPr>
          <p:cNvPr id="36867" name="Picture 3" descr="C:\Users\Сщьзгеук\Desktop\мама\презентации шаблоны\картинки для презентаций\0921043c90e3135e656698c1cefb031f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1598">
            <a:off x="6170293" y="2710703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C:\Users\Сщьзгеук\Desktop\мама\презентации шаблоны\картинки для презентаций\blest7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47264">
            <a:off x="7436746" y="193780"/>
            <a:ext cx="178117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27743">
            <a:off x="-184219" y="4656456"/>
            <a:ext cx="2328863" cy="22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0" name="Picture 6" descr="C:\Users\Сщьзгеук\Desktop\мама\презентации шаблоны\картинки для презентаций\caroline-turtle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4293">
            <a:off x="1125073" y="3321716"/>
            <a:ext cx="208597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14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82554"/>
          </a:xfrm>
        </p:spPr>
        <p:txBody>
          <a:bodyPr/>
          <a:lstStyle/>
          <a:p>
            <a:r>
              <a:rPr lang="ru-RU" altLang="ru-RU" dirty="0" smtClean="0">
                <a:solidFill>
                  <a:schemeClr val="accent3">
                    <a:lumMod val="50000"/>
                  </a:schemeClr>
                </a:solidFill>
              </a:rPr>
              <a:t>Он на экваторе живет.</a:t>
            </a:r>
            <a:br>
              <a:rPr lang="ru-RU" alt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altLang="ru-RU" dirty="0" smtClean="0">
                <a:solidFill>
                  <a:schemeClr val="accent3">
                    <a:lumMod val="50000"/>
                  </a:schemeClr>
                </a:solidFill>
              </a:rPr>
              <a:t>И у него огромный рот.</a:t>
            </a:r>
            <a:br>
              <a:rPr lang="ru-RU" alt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altLang="ru-RU" dirty="0" smtClean="0">
                <a:solidFill>
                  <a:schemeClr val="accent3">
                    <a:lumMod val="50000"/>
                  </a:schemeClr>
                </a:solidFill>
              </a:rPr>
              <a:t>Он солнце в сказке проглотил.</a:t>
            </a:r>
            <a:br>
              <a:rPr lang="ru-RU" alt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altLang="ru-RU" dirty="0" smtClean="0">
                <a:solidFill>
                  <a:schemeClr val="accent3">
                    <a:lumMod val="50000"/>
                  </a:schemeClr>
                </a:solidFill>
              </a:rPr>
              <a:t>Кто? Догадался? –</a:t>
            </a:r>
            <a:br>
              <a:rPr lang="ru-RU" altLang="ru-RU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altLang="ru-RU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101" name="Picture 5" descr="C:\Users\Сщьзгеук\Desktop\мама\презентации шаблоны\картинки для презентаций\00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17032"/>
            <a:ext cx="2085975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94522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Шелестя, шурша травой,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Проползает шнур живой,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На земле клубком свернется.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Угадали, как зовётся?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386" name="Picture 2" descr="C:\Users\Сщьзгеук\Desktop\мама\презентации шаблоны\картинки для презентаций\zmei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861048"/>
            <a:ext cx="2103328" cy="274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49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Сщьзгеук\Desktop\мама\презентации шаблоны\картинки для презентаций\96047-1-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60848"/>
            <a:ext cx="3203004" cy="354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10508" y="476672"/>
            <a:ext cx="583349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Бегает среди камней, </a:t>
            </a:r>
          </a:p>
          <a:p>
            <a:pPr algn="ctr"/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Не угонишься за ней. </a:t>
            </a:r>
          </a:p>
          <a:p>
            <a:pPr algn="ctr"/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Ухватил за хвост, но - ах! – </a:t>
            </a:r>
          </a:p>
          <a:p>
            <a:pPr algn="ctr"/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Удрала, а хвост в руках</a:t>
            </a:r>
            <a:endParaRPr lang="ru-RU" sz="44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962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25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90466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Очень медленно идет,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Дом она с собой несет.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Испугается чего-то,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В панцирь с головой уйдет 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8435" name="Picture 3" descr="C:\Users\Сщьзгеук\Desktop\мама\презентации шаблоны\картинки для презентаций\13376761-n------n--n--n----n---------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429000"/>
            <a:ext cx="4680520" cy="305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00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Размножаются рептилии яйцами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9458" name="Picture 2" descr="C:\Users\Сщьзгеук\Desktop\мама\презентации шаблоны\картинки для презентаций\loggerhead-turtle-n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6264696" cy="433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C:\Users\Сщьзгеук\Desktop\мама\презентации шаблоны\картинки для презентаций\turtle-nest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024" y="1196752"/>
            <a:ext cx="6264696" cy="433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 descr="C:\Users\Сщьзгеук\Desktop\мама\презентации шаблоны\картинки для презентаций\sts_loggerhead_hatc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32" y="1196752"/>
            <a:ext cx="6258296" cy="433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C:\Users\Сщьзгеук\Desktop\мама\презентации шаблоны\картинки для презентаций\caroline-turtle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4" y="5346392"/>
            <a:ext cx="208597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45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C:\Users\Сщьзгеук\Desktop\мама\презентации шаблоны\картинки для презентаций\09219ebbce85a83c049f239e47e8c73e больша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6168"/>
            <a:ext cx="619125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C:\Users\Сщьзгеук\Desktop\мама\презентации шаблоны\картинки для презентаций\reptile_2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8550">
            <a:off x="196960" y="4626169"/>
            <a:ext cx="144016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 descr="C:\Users\Сщьзгеук\Desktop\мама\презентации шаблоны\картинки для презентаций\db30318995a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6168"/>
            <a:ext cx="619125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02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Сщьзгеук\Desktop\мама\презентации шаблоны\картинки для презентаций\baby-alligators-nest-johns-492927-s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7620000" cy="508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C:\Users\Сщьзгеук\Desktop\мама\презентации шаблоны\картинки для презентаций\9824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417136"/>
            <a:ext cx="7619999" cy="508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:\Users\Сщьзгеук\Desktop\мама\презентации шаблоны\картинки для презентаций\lizar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320" y="5698144"/>
            <a:ext cx="2310680" cy="93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55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Сщьзгеук\Desktop\мама\презентации шаблоны\картинки для презентаций\крокоди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92696"/>
            <a:ext cx="691276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C:\Users\Сщьзгеук\Desktop\мама\презентации шаблоны\картинки для презентаций\s3img_286717449_2242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92696"/>
            <a:ext cx="691276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5" descr="C:\Users\Сщьзгеук\Desktop\мама\презентации шаблоны\картинки для презентаций\thailand_1_0076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92696"/>
            <a:ext cx="691276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C:\Users\Сщьзгеук\Desktop\мама\презентации шаблоны\картинки для презентаций\i (8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934" y="5388250"/>
            <a:ext cx="18669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59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4___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24___</Template>
  <TotalTime>141</TotalTime>
  <Words>182</Words>
  <Application>Microsoft Office PowerPoint</Application>
  <PresentationFormat>Экран (4:3)</PresentationFormat>
  <Paragraphs>30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24___</vt:lpstr>
      <vt:lpstr>Презентация PowerPoint</vt:lpstr>
      <vt:lpstr>Он на экваторе живет. И у него огромный рот. Он солнце в сказке проглотил. Кто? Догадался? – </vt:lpstr>
      <vt:lpstr>Шелестя, шурша травой, Проползает шнур живой, На земле клубком свернется. Угадали, как зовётся?  </vt:lpstr>
      <vt:lpstr>Презентация PowerPoint</vt:lpstr>
      <vt:lpstr>Очень медленно идет, Дом она с собой несет. Испугается чего-то, В панцирь с головой уйдет  </vt:lpstr>
      <vt:lpstr>Размножаются рептилии яйцами</vt:lpstr>
      <vt:lpstr>Презентация PowerPoint</vt:lpstr>
      <vt:lpstr>Презентация PowerPoint</vt:lpstr>
      <vt:lpstr>Презентация PowerPoint</vt:lpstr>
      <vt:lpstr>Пальчиковая гимнастика «Осторожно, крокодил!»</vt:lpstr>
      <vt:lpstr>Перечисли пресмыкающихся</vt:lpstr>
      <vt:lpstr>Презентацию подготовила воспитатель  детского сада «Светлячок» с. Падун Костенко Елена Сергеевна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Пресмыкающиеся</dc:title>
  <dc:creator>Сщьзгеук</dc:creator>
  <cp:lastModifiedBy>Сщьзгеук</cp:lastModifiedBy>
  <cp:revision>13</cp:revision>
  <dcterms:created xsi:type="dcterms:W3CDTF">2013-11-27T17:21:20Z</dcterms:created>
  <dcterms:modified xsi:type="dcterms:W3CDTF">2013-11-27T19:43:12Z</dcterms:modified>
</cp:coreProperties>
</file>