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2E00D3-8B57-42EC-A4B3-639A3403D01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D2161F-616F-4209-8445-879CE247D5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Учитель начальной школы </a:t>
            </a:r>
            <a:br>
              <a:rPr lang="ru-RU" sz="1600" dirty="0" smtClean="0"/>
            </a:br>
            <a:r>
              <a:rPr lang="ru-RU" sz="1600" dirty="0" smtClean="0"/>
              <a:t>МБОУ г. Иркутска СОШ № 66</a:t>
            </a:r>
            <a:br>
              <a:rPr lang="ru-RU" sz="1600" dirty="0" smtClean="0"/>
            </a:br>
            <a:r>
              <a:rPr lang="ru-RU" sz="1600" dirty="0" smtClean="0"/>
              <a:t>Усова </a:t>
            </a:r>
            <a:r>
              <a:rPr lang="ru-RU" sz="1600" smtClean="0"/>
              <a:t>Галина Ильинична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4400" dirty="0" smtClean="0"/>
              <a:t>Звуки </a:t>
            </a:r>
            <a:r>
              <a:rPr lang="en-US" sz="4400" dirty="0"/>
              <a:t>[</a:t>
            </a:r>
            <a:r>
              <a:rPr lang="ru-RU" sz="4400" dirty="0" smtClean="0"/>
              <a:t>р</a:t>
            </a:r>
            <a:r>
              <a:rPr lang="en-US" sz="4400" dirty="0" smtClean="0"/>
              <a:t>] [</a:t>
            </a:r>
            <a:r>
              <a:rPr lang="ru-RU" sz="4400" dirty="0" smtClean="0"/>
              <a:t> р</a:t>
            </a:r>
            <a:r>
              <a:rPr lang="en-US" sz="4400" dirty="0" smtClean="0"/>
              <a:t>’]</a:t>
            </a:r>
            <a:r>
              <a:rPr lang="ru-RU" sz="4400" dirty="0" smtClean="0"/>
              <a:t>.</a:t>
            </a:r>
          </a:p>
          <a:p>
            <a:pPr marL="45720" indent="0" algn="ctr">
              <a:buNone/>
            </a:pPr>
            <a:r>
              <a:rPr lang="ru-RU" sz="4400" dirty="0" smtClean="0"/>
              <a:t> Буквы Р, р.</a:t>
            </a:r>
          </a:p>
          <a:p>
            <a:pPr marL="45720" indent="0" algn="ctr">
              <a:buNone/>
            </a:pPr>
            <a:r>
              <a:rPr lang="ru-RU" dirty="0" smtClean="0"/>
              <a:t>Перспективная начальная школа.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4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27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501008"/>
            <a:ext cx="914400" cy="9144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44" y="3482751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59" y="348275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72" y="3501008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85" y="3501008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006200" y="3504456"/>
            <a:ext cx="914400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22" y="3507358"/>
            <a:ext cx="9445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373016" y="3832448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40" y="3802631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66" y="381568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5646024" y="3632307"/>
            <a:ext cx="137556" cy="196743"/>
          </a:xfrm>
          <a:custGeom>
            <a:avLst/>
            <a:gdLst>
              <a:gd name="connsiteX0" fmla="*/ 11826 w 137556"/>
              <a:gd name="connsiteY0" fmla="*/ 13863 h 196743"/>
              <a:gd name="connsiteX1" fmla="*/ 91836 w 137556"/>
              <a:gd name="connsiteY1" fmla="*/ 36723 h 196743"/>
              <a:gd name="connsiteX2" fmla="*/ 68976 w 137556"/>
              <a:gd name="connsiteY2" fmla="*/ 71013 h 196743"/>
              <a:gd name="connsiteX3" fmla="*/ 46116 w 137556"/>
              <a:gd name="connsiteY3" fmla="*/ 36723 h 196743"/>
              <a:gd name="connsiteX4" fmla="*/ 57546 w 137556"/>
              <a:gd name="connsiteY4" fmla="*/ 2433 h 196743"/>
              <a:gd name="connsiteX5" fmla="*/ 114696 w 137556"/>
              <a:gd name="connsiteY5" fmla="*/ 48153 h 196743"/>
              <a:gd name="connsiteX6" fmla="*/ 91836 w 137556"/>
              <a:gd name="connsiteY6" fmla="*/ 93873 h 196743"/>
              <a:gd name="connsiteX7" fmla="*/ 23256 w 137556"/>
              <a:gd name="connsiteY7" fmla="*/ 36723 h 196743"/>
              <a:gd name="connsiteX8" fmla="*/ 57546 w 137556"/>
              <a:gd name="connsiteY8" fmla="*/ 13863 h 196743"/>
              <a:gd name="connsiteX9" fmla="*/ 137556 w 137556"/>
              <a:gd name="connsiteY9" fmla="*/ 59583 h 196743"/>
              <a:gd name="connsiteX10" fmla="*/ 126126 w 137556"/>
              <a:gd name="connsiteY10" fmla="*/ 93873 h 196743"/>
              <a:gd name="connsiteX11" fmla="*/ 57546 w 137556"/>
              <a:gd name="connsiteY11" fmla="*/ 48153 h 196743"/>
              <a:gd name="connsiteX12" fmla="*/ 126126 w 137556"/>
              <a:gd name="connsiteY12" fmla="*/ 48153 h 196743"/>
              <a:gd name="connsiteX13" fmla="*/ 137556 w 137556"/>
              <a:gd name="connsiteY13" fmla="*/ 82443 h 196743"/>
              <a:gd name="connsiteX14" fmla="*/ 46116 w 137556"/>
              <a:gd name="connsiteY14" fmla="*/ 105303 h 196743"/>
              <a:gd name="connsiteX15" fmla="*/ 34686 w 137556"/>
              <a:gd name="connsiteY15" fmla="*/ 71013 h 196743"/>
              <a:gd name="connsiteX16" fmla="*/ 103266 w 137556"/>
              <a:gd name="connsiteY16" fmla="*/ 59583 h 196743"/>
              <a:gd name="connsiteX17" fmla="*/ 91836 w 137556"/>
              <a:gd name="connsiteY17" fmla="*/ 105303 h 196743"/>
              <a:gd name="connsiteX18" fmla="*/ 114696 w 137556"/>
              <a:gd name="connsiteY18" fmla="*/ 59583 h 196743"/>
              <a:gd name="connsiteX19" fmla="*/ 137556 w 137556"/>
              <a:gd name="connsiteY19" fmla="*/ 93873 h 196743"/>
              <a:gd name="connsiteX20" fmla="*/ 68976 w 137556"/>
              <a:gd name="connsiteY20" fmla="*/ 93873 h 196743"/>
              <a:gd name="connsiteX21" fmla="*/ 80406 w 137556"/>
              <a:gd name="connsiteY21" fmla="*/ 48153 h 196743"/>
              <a:gd name="connsiteX22" fmla="*/ 68976 w 137556"/>
              <a:gd name="connsiteY22" fmla="*/ 116733 h 196743"/>
              <a:gd name="connsiteX23" fmla="*/ 23256 w 137556"/>
              <a:gd name="connsiteY23" fmla="*/ 105303 h 196743"/>
              <a:gd name="connsiteX24" fmla="*/ 396 w 137556"/>
              <a:gd name="connsiteY24" fmla="*/ 71013 h 196743"/>
              <a:gd name="connsiteX25" fmla="*/ 68976 w 137556"/>
              <a:gd name="connsiteY25" fmla="*/ 71013 h 196743"/>
              <a:gd name="connsiteX26" fmla="*/ 46116 w 137556"/>
              <a:gd name="connsiteY26" fmla="*/ 93873 h 196743"/>
              <a:gd name="connsiteX27" fmla="*/ 34686 w 137556"/>
              <a:gd name="connsiteY27" fmla="*/ 59583 h 196743"/>
              <a:gd name="connsiteX28" fmla="*/ 57546 w 137556"/>
              <a:gd name="connsiteY28" fmla="*/ 25293 h 196743"/>
              <a:gd name="connsiteX29" fmla="*/ 103266 w 137556"/>
              <a:gd name="connsiteY29" fmla="*/ 71013 h 196743"/>
              <a:gd name="connsiteX30" fmla="*/ 91836 w 137556"/>
              <a:gd name="connsiteY30" fmla="*/ 105303 h 196743"/>
              <a:gd name="connsiteX31" fmla="*/ 34686 w 137556"/>
              <a:gd name="connsiteY31" fmla="*/ 59583 h 196743"/>
              <a:gd name="connsiteX32" fmla="*/ 68976 w 137556"/>
              <a:gd name="connsiteY32" fmla="*/ 36723 h 196743"/>
              <a:gd name="connsiteX33" fmla="*/ 137556 w 137556"/>
              <a:gd name="connsiteY33" fmla="*/ 82443 h 196743"/>
              <a:gd name="connsiteX34" fmla="*/ 126126 w 137556"/>
              <a:gd name="connsiteY34" fmla="*/ 162453 h 196743"/>
              <a:gd name="connsiteX35" fmla="*/ 103266 w 137556"/>
              <a:gd name="connsiteY35" fmla="*/ 196743 h 19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556" h="196743">
                <a:moveTo>
                  <a:pt x="11826" y="13863"/>
                </a:moveTo>
                <a:cubicBezTo>
                  <a:pt x="34877" y="9253"/>
                  <a:pt x="91836" y="-20459"/>
                  <a:pt x="91836" y="36723"/>
                </a:cubicBezTo>
                <a:cubicBezTo>
                  <a:pt x="91836" y="50460"/>
                  <a:pt x="76596" y="59583"/>
                  <a:pt x="68976" y="71013"/>
                </a:cubicBezTo>
                <a:lnTo>
                  <a:pt x="46116" y="36723"/>
                </a:lnTo>
                <a:cubicBezTo>
                  <a:pt x="49926" y="25293"/>
                  <a:pt x="46770" y="7821"/>
                  <a:pt x="57546" y="2433"/>
                </a:cubicBezTo>
                <a:cubicBezTo>
                  <a:pt x="85151" y="-11369"/>
                  <a:pt x="107634" y="37560"/>
                  <a:pt x="114696" y="48153"/>
                </a:cubicBezTo>
                <a:cubicBezTo>
                  <a:pt x="107076" y="63393"/>
                  <a:pt x="107497" y="87161"/>
                  <a:pt x="91836" y="93873"/>
                </a:cubicBezTo>
                <a:cubicBezTo>
                  <a:pt x="29580" y="120554"/>
                  <a:pt x="31071" y="67982"/>
                  <a:pt x="23256" y="36723"/>
                </a:cubicBezTo>
                <a:cubicBezTo>
                  <a:pt x="34686" y="29103"/>
                  <a:pt x="43915" y="15567"/>
                  <a:pt x="57546" y="13863"/>
                </a:cubicBezTo>
                <a:cubicBezTo>
                  <a:pt x="114042" y="6801"/>
                  <a:pt x="113907" y="24109"/>
                  <a:pt x="137556" y="59583"/>
                </a:cubicBezTo>
                <a:cubicBezTo>
                  <a:pt x="133746" y="71013"/>
                  <a:pt x="137556" y="90063"/>
                  <a:pt x="126126" y="93873"/>
                </a:cubicBezTo>
                <a:cubicBezTo>
                  <a:pt x="68196" y="113183"/>
                  <a:pt x="68276" y="80344"/>
                  <a:pt x="57546" y="48153"/>
                </a:cubicBezTo>
                <a:cubicBezTo>
                  <a:pt x="80406" y="40533"/>
                  <a:pt x="103266" y="25293"/>
                  <a:pt x="126126" y="48153"/>
                </a:cubicBezTo>
                <a:cubicBezTo>
                  <a:pt x="134645" y="56672"/>
                  <a:pt x="133746" y="71013"/>
                  <a:pt x="137556" y="82443"/>
                </a:cubicBezTo>
                <a:cubicBezTo>
                  <a:pt x="106536" y="113463"/>
                  <a:pt x="98676" y="140343"/>
                  <a:pt x="46116" y="105303"/>
                </a:cubicBezTo>
                <a:cubicBezTo>
                  <a:pt x="36091" y="98620"/>
                  <a:pt x="38496" y="82443"/>
                  <a:pt x="34686" y="71013"/>
                </a:cubicBezTo>
                <a:cubicBezTo>
                  <a:pt x="42084" y="66081"/>
                  <a:pt x="88322" y="22223"/>
                  <a:pt x="103266" y="59583"/>
                </a:cubicBezTo>
                <a:cubicBezTo>
                  <a:pt x="109100" y="74168"/>
                  <a:pt x="95646" y="90063"/>
                  <a:pt x="91836" y="105303"/>
                </a:cubicBezTo>
                <a:cubicBezTo>
                  <a:pt x="89491" y="98269"/>
                  <a:pt x="56081" y="36137"/>
                  <a:pt x="114696" y="59583"/>
                </a:cubicBezTo>
                <a:cubicBezTo>
                  <a:pt x="127451" y="64685"/>
                  <a:pt x="129936" y="82443"/>
                  <a:pt x="137556" y="93873"/>
                </a:cubicBezTo>
                <a:cubicBezTo>
                  <a:pt x="91836" y="109113"/>
                  <a:pt x="114696" y="109113"/>
                  <a:pt x="68976" y="93873"/>
                </a:cubicBezTo>
                <a:cubicBezTo>
                  <a:pt x="72786" y="78633"/>
                  <a:pt x="80406" y="32444"/>
                  <a:pt x="80406" y="48153"/>
                </a:cubicBezTo>
                <a:cubicBezTo>
                  <a:pt x="80406" y="71328"/>
                  <a:pt x="85363" y="100346"/>
                  <a:pt x="68976" y="116733"/>
                </a:cubicBezTo>
                <a:cubicBezTo>
                  <a:pt x="57868" y="127841"/>
                  <a:pt x="38496" y="109113"/>
                  <a:pt x="23256" y="105303"/>
                </a:cubicBezTo>
                <a:cubicBezTo>
                  <a:pt x="15636" y="93873"/>
                  <a:pt x="-2936" y="84340"/>
                  <a:pt x="396" y="71013"/>
                </a:cubicBezTo>
                <a:cubicBezTo>
                  <a:pt x="7430" y="42878"/>
                  <a:pt x="61942" y="68668"/>
                  <a:pt x="68976" y="71013"/>
                </a:cubicBezTo>
                <a:cubicBezTo>
                  <a:pt x="68976" y="71013"/>
                  <a:pt x="107076" y="154833"/>
                  <a:pt x="46116" y="93873"/>
                </a:cubicBezTo>
                <a:cubicBezTo>
                  <a:pt x="37597" y="85354"/>
                  <a:pt x="38496" y="71013"/>
                  <a:pt x="34686" y="59583"/>
                </a:cubicBezTo>
                <a:cubicBezTo>
                  <a:pt x="42306" y="48153"/>
                  <a:pt x="44791" y="30395"/>
                  <a:pt x="57546" y="25293"/>
                </a:cubicBezTo>
                <a:cubicBezTo>
                  <a:pt x="93405" y="10949"/>
                  <a:pt x="97887" y="54877"/>
                  <a:pt x="103266" y="71013"/>
                </a:cubicBezTo>
                <a:cubicBezTo>
                  <a:pt x="99456" y="82443"/>
                  <a:pt x="102612" y="99915"/>
                  <a:pt x="91836" y="105303"/>
                </a:cubicBezTo>
                <a:cubicBezTo>
                  <a:pt x="64231" y="119105"/>
                  <a:pt x="41748" y="70176"/>
                  <a:pt x="34686" y="59583"/>
                </a:cubicBezTo>
                <a:cubicBezTo>
                  <a:pt x="46116" y="51963"/>
                  <a:pt x="55377" y="38666"/>
                  <a:pt x="68976" y="36723"/>
                </a:cubicBezTo>
                <a:cubicBezTo>
                  <a:pt x="113903" y="30305"/>
                  <a:pt x="118330" y="53604"/>
                  <a:pt x="137556" y="82443"/>
                </a:cubicBezTo>
                <a:cubicBezTo>
                  <a:pt x="133746" y="109113"/>
                  <a:pt x="133867" y="136648"/>
                  <a:pt x="126126" y="162453"/>
                </a:cubicBezTo>
                <a:cubicBezTo>
                  <a:pt x="122179" y="175611"/>
                  <a:pt x="103266" y="196743"/>
                  <a:pt x="103266" y="196743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373228" y="2996952"/>
            <a:ext cx="14298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Игра «Доскажи словечко»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093340" cy="576064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Ра – </a:t>
            </a:r>
            <a:r>
              <a:rPr lang="ru-RU" sz="3600" b="1" dirty="0" err="1" smtClean="0"/>
              <a:t>ра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ра</a:t>
            </a:r>
            <a:r>
              <a:rPr lang="ru-RU" sz="3600" b="1" dirty="0" smtClean="0"/>
              <a:t> – начинается 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игра</a:t>
            </a:r>
          </a:p>
          <a:p>
            <a:pPr algn="l"/>
            <a:r>
              <a:rPr lang="ru-RU" sz="3600" b="1" dirty="0" err="1" smtClean="0"/>
              <a:t>Ры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ры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ры</a:t>
            </a:r>
            <a:r>
              <a:rPr lang="ru-RU" sz="3600" b="1" dirty="0" smtClean="0"/>
              <a:t> – у мальчиков 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шары</a:t>
            </a:r>
          </a:p>
          <a:p>
            <a:pPr algn="l"/>
            <a:r>
              <a:rPr lang="ru-RU" sz="3600" b="1" dirty="0" err="1" smtClean="0"/>
              <a:t>Ро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ро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ро</a:t>
            </a:r>
            <a:r>
              <a:rPr lang="ru-RU" sz="3600" b="1" dirty="0" smtClean="0"/>
              <a:t> -  у нас новое 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ведро</a:t>
            </a:r>
          </a:p>
          <a:p>
            <a:pPr algn="l"/>
            <a:r>
              <a:rPr lang="ru-RU" sz="3600" b="1" dirty="0" err="1" smtClean="0"/>
              <a:t>Ру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ру</a:t>
            </a:r>
            <a:r>
              <a:rPr lang="ru-RU" sz="3600" b="1" dirty="0" smtClean="0"/>
              <a:t>- </a:t>
            </a:r>
            <a:r>
              <a:rPr lang="ru-RU" sz="3600" b="1" dirty="0" err="1" smtClean="0"/>
              <a:t>ру</a:t>
            </a:r>
            <a:r>
              <a:rPr lang="ru-RU" sz="3600" b="1" dirty="0" smtClean="0"/>
              <a:t> – продолжаем мы 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  игру</a:t>
            </a:r>
          </a:p>
        </p:txBody>
      </p:sp>
    </p:spTree>
    <p:extLst>
      <p:ext uri="{BB962C8B-B14F-4D97-AF65-F5344CB8AC3E}">
        <p14:creationId xmlns:p14="http://schemas.microsoft.com/office/powerpoint/2010/main" val="21149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496944" cy="6336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600" b="1" dirty="0"/>
              <a:t>Ре – ре- ре – стоит домик на </a:t>
            </a:r>
            <a:r>
              <a:rPr lang="ru-RU" sz="3600" b="1" dirty="0" smtClean="0"/>
              <a:t>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 горе</a:t>
            </a:r>
            <a:endParaRPr lang="ru-RU" sz="3600" b="1" dirty="0"/>
          </a:p>
          <a:p>
            <a:pPr algn="l"/>
            <a:r>
              <a:rPr lang="ru-RU" sz="3600" b="1" dirty="0" err="1"/>
              <a:t>Ри</a:t>
            </a:r>
            <a:r>
              <a:rPr lang="ru-RU" sz="3600" b="1" dirty="0"/>
              <a:t> – </a:t>
            </a:r>
            <a:r>
              <a:rPr lang="ru-RU" sz="3600" b="1" dirty="0" err="1"/>
              <a:t>ри</a:t>
            </a:r>
            <a:r>
              <a:rPr lang="ru-RU" sz="3600" b="1" dirty="0"/>
              <a:t> – </a:t>
            </a:r>
            <a:r>
              <a:rPr lang="ru-RU" sz="3600" b="1" dirty="0" err="1"/>
              <a:t>ри</a:t>
            </a:r>
            <a:r>
              <a:rPr lang="ru-RU" sz="3600" b="1" dirty="0"/>
              <a:t> – на ветвях </a:t>
            </a:r>
            <a:r>
              <a:rPr lang="ru-RU" sz="3600" b="1" dirty="0" smtClean="0"/>
              <a:t>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снегири</a:t>
            </a:r>
            <a:endParaRPr lang="ru-RU" sz="3600" b="1" dirty="0"/>
          </a:p>
          <a:p>
            <a:pPr algn="l"/>
            <a:r>
              <a:rPr lang="ru-RU" sz="3600" b="1" dirty="0"/>
              <a:t>Ар – ар – ар – кипит </a:t>
            </a:r>
            <a:r>
              <a:rPr lang="ru-RU" sz="3600" b="1" dirty="0" smtClean="0"/>
              <a:t>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самовар</a:t>
            </a:r>
            <a:endParaRPr lang="ru-RU" sz="3600" b="1" dirty="0"/>
          </a:p>
          <a:p>
            <a:pPr algn="l"/>
            <a:r>
              <a:rPr lang="ru-RU" sz="3600" b="1" dirty="0"/>
              <a:t>Ор – ор- ор- созрел красный</a:t>
            </a:r>
            <a:r>
              <a:rPr lang="ru-RU" sz="3600" b="1" dirty="0" smtClean="0"/>
              <a:t>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помидор</a:t>
            </a:r>
            <a:endParaRPr lang="ru-RU" sz="3600" b="1" dirty="0"/>
          </a:p>
          <a:p>
            <a:pPr algn="l"/>
            <a:r>
              <a:rPr lang="ru-RU" sz="3600" b="1" dirty="0"/>
              <a:t>Ир – </a:t>
            </a:r>
            <a:r>
              <a:rPr lang="ru-RU" sz="3600" b="1" dirty="0" err="1"/>
              <a:t>ир</a:t>
            </a:r>
            <a:r>
              <a:rPr lang="ru-RU" sz="3600" b="1" dirty="0"/>
              <a:t> – </a:t>
            </a:r>
            <a:r>
              <a:rPr lang="ru-RU" sz="3600" b="1" dirty="0" err="1"/>
              <a:t>ир</a:t>
            </a:r>
            <a:r>
              <a:rPr lang="ru-RU" sz="3600" b="1" dirty="0"/>
              <a:t> – мой папа </a:t>
            </a:r>
            <a:r>
              <a:rPr lang="ru-RU" sz="3600" b="1" dirty="0" smtClean="0"/>
              <a:t>…</a:t>
            </a:r>
          </a:p>
          <a:p>
            <a:pPr algn="l"/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командир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4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248025"/>
            <a:ext cx="1158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5184576" cy="47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5786"/>
            <a:ext cx="241458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38306"/>
            <a:ext cx="2954990" cy="29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0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6" y="260648"/>
            <a:ext cx="6112123" cy="61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к</a:t>
            </a:r>
            <a:r>
              <a:rPr lang="ru-RU" dirty="0" smtClean="0"/>
              <a:t>ошки - к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356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err="1" smtClean="0"/>
              <a:t>Воробьишка</a:t>
            </a:r>
            <a:r>
              <a:rPr lang="ru-RU" sz="4000" b="1" dirty="0" smtClean="0"/>
              <a:t> поскакал – </a:t>
            </a:r>
          </a:p>
          <a:p>
            <a:pPr marL="45720" indent="0">
              <a:buNone/>
            </a:pPr>
            <a:r>
              <a:rPr lang="ru-RU" sz="4000" b="1" dirty="0" smtClean="0"/>
              <a:t>Где – то </a:t>
            </a:r>
            <a:r>
              <a:rPr lang="ru-RU" sz="4000" b="1" i="1" u="sng" dirty="0" smtClean="0"/>
              <a:t>кошки</a:t>
            </a:r>
            <a:r>
              <a:rPr lang="ru-RU" sz="4000" b="1" dirty="0" smtClean="0"/>
              <a:t> отыскал.</a:t>
            </a:r>
          </a:p>
          <a:p>
            <a:pPr marL="45720" indent="0">
              <a:buNone/>
            </a:pPr>
            <a:r>
              <a:rPr lang="ru-RU" sz="4000" b="1" dirty="0" smtClean="0"/>
              <a:t>Он одну сейчас же съел,</a:t>
            </a:r>
          </a:p>
          <a:p>
            <a:pPr marL="45720" indent="0">
              <a:buNone/>
            </a:pPr>
            <a:r>
              <a:rPr lang="ru-RU" sz="4000" b="1" dirty="0" smtClean="0"/>
              <a:t>Остальные не успел.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12" y="4458836"/>
            <a:ext cx="2420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385352" cy="13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0017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3000" dirty="0" smtClean="0"/>
              <a:t>Р</a:t>
            </a:r>
          </a:p>
          <a:p>
            <a:pPr marL="45720" indent="0" algn="ctr">
              <a:buNone/>
            </a:pPr>
            <a:r>
              <a:rPr lang="en-US" sz="13000" dirty="0" smtClean="0"/>
              <a:t>[</a:t>
            </a:r>
            <a:r>
              <a:rPr lang="ru-RU" sz="13000" dirty="0" smtClean="0"/>
              <a:t>р</a:t>
            </a:r>
            <a:r>
              <a:rPr lang="en-US" sz="13000" dirty="0" smtClean="0"/>
              <a:t>]</a:t>
            </a:r>
            <a:r>
              <a:rPr lang="ru-RU" sz="13000" dirty="0" smtClean="0"/>
              <a:t>   </a:t>
            </a:r>
            <a:r>
              <a:rPr lang="en-US" sz="13000" dirty="0" smtClean="0"/>
              <a:t>[</a:t>
            </a:r>
            <a:r>
              <a:rPr lang="ru-RU" sz="13000" dirty="0" smtClean="0"/>
              <a:t>р</a:t>
            </a:r>
            <a:r>
              <a:rPr lang="en-US" sz="13000" dirty="0" smtClean="0"/>
              <a:t>’]</a:t>
            </a:r>
            <a:endParaRPr lang="ru-RU" sz="13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2276872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2302024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3878143" cy="648071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dirty="0" smtClean="0"/>
              <a:t>рис</a:t>
            </a:r>
          </a:p>
          <a:p>
            <a:pPr marL="45720" indent="0">
              <a:buNone/>
            </a:pPr>
            <a:r>
              <a:rPr lang="ru-RU" sz="5400" dirty="0" smtClean="0"/>
              <a:t>Тарас</a:t>
            </a:r>
          </a:p>
          <a:p>
            <a:pPr marL="45720" indent="0">
              <a:buNone/>
            </a:pPr>
            <a:r>
              <a:rPr lang="ru-RU" sz="5400" dirty="0" smtClean="0"/>
              <a:t>рысь</a:t>
            </a:r>
          </a:p>
          <a:p>
            <a:pPr marL="45720" indent="0">
              <a:buNone/>
            </a:pPr>
            <a:r>
              <a:rPr lang="ru-RU" sz="5400" dirty="0" smtClean="0"/>
              <a:t>Лара</a:t>
            </a:r>
          </a:p>
          <a:p>
            <a:pPr marL="45720" indent="0">
              <a:buNone/>
            </a:pPr>
            <a:r>
              <a:rPr lang="ru-RU" sz="5400" dirty="0" smtClean="0"/>
              <a:t>Артур</a:t>
            </a:r>
          </a:p>
          <a:p>
            <a:pPr marL="45720" indent="0">
              <a:buNone/>
            </a:pPr>
            <a:r>
              <a:rPr lang="ru-RU" sz="5400" dirty="0" smtClean="0"/>
              <a:t>стрекоза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796136" y="260648"/>
            <a:ext cx="3168352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dirty="0"/>
              <a:t>с</a:t>
            </a:r>
            <a:r>
              <a:rPr lang="ru-RU" sz="5400" dirty="0" smtClean="0"/>
              <a:t>трока</a:t>
            </a:r>
          </a:p>
          <a:p>
            <a:pPr marL="45720" indent="0">
              <a:buNone/>
            </a:pPr>
            <a:r>
              <a:rPr lang="ru-RU" sz="5400" dirty="0" smtClean="0"/>
              <a:t>рулет</a:t>
            </a:r>
          </a:p>
          <a:p>
            <a:pPr marL="45720" indent="0">
              <a:buNone/>
            </a:pPr>
            <a:r>
              <a:rPr lang="ru-RU" sz="5400" dirty="0" smtClean="0"/>
              <a:t>Ира</a:t>
            </a:r>
          </a:p>
          <a:p>
            <a:pPr marL="45720" indent="0">
              <a:buNone/>
            </a:pPr>
            <a:r>
              <a:rPr lang="ru-RU" sz="5400" dirty="0"/>
              <a:t>Л</a:t>
            </a:r>
            <a:r>
              <a:rPr lang="ru-RU" sz="5400" dirty="0" smtClean="0"/>
              <a:t>ара </a:t>
            </a:r>
          </a:p>
          <a:p>
            <a:pPr marL="45720" indent="0">
              <a:buNone/>
            </a:pPr>
            <a:r>
              <a:rPr lang="ru-RU" sz="5400" dirty="0" smtClean="0"/>
              <a:t>налим</a:t>
            </a:r>
          </a:p>
          <a:p>
            <a:pPr marL="45720" indent="0">
              <a:buNone/>
            </a:pPr>
            <a:r>
              <a:rPr lang="ru-RU" sz="5400" dirty="0" smtClean="0"/>
              <a:t>рама</a:t>
            </a:r>
            <a:endParaRPr lang="ru-RU" sz="5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1524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67" y="3428680"/>
            <a:ext cx="17494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1637303" y="976154"/>
            <a:ext cx="2304256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275856" y="4393664"/>
            <a:ext cx="612068" cy="1267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5157192"/>
            <a:ext cx="2437656" cy="357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4094167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/>
              <a:t>а</a:t>
            </a:r>
            <a:r>
              <a:rPr lang="ru-RU" sz="6000" dirty="0" smtClean="0"/>
              <a:t>р – </a:t>
            </a:r>
            <a:r>
              <a:rPr lang="ru-RU" sz="6000" dirty="0" err="1" smtClean="0"/>
              <a:t>ра</a:t>
            </a:r>
            <a:endParaRPr lang="ru-RU" sz="6000" dirty="0" smtClean="0"/>
          </a:p>
          <a:p>
            <a:pPr marL="45720" indent="0">
              <a:buNone/>
            </a:pPr>
            <a:r>
              <a:rPr lang="ru-RU" sz="6000" dirty="0"/>
              <a:t>о</a:t>
            </a:r>
            <a:r>
              <a:rPr lang="ru-RU" sz="6000" dirty="0" smtClean="0"/>
              <a:t>р – </a:t>
            </a:r>
            <a:r>
              <a:rPr lang="ru-RU" sz="6000" dirty="0" err="1" smtClean="0"/>
              <a:t>ро</a:t>
            </a:r>
            <a:endParaRPr lang="ru-RU" sz="6000" dirty="0" smtClean="0"/>
          </a:p>
          <a:p>
            <a:pPr marL="45720" indent="0">
              <a:buNone/>
            </a:pPr>
            <a:r>
              <a:rPr lang="ru-RU" sz="6000" dirty="0" err="1"/>
              <a:t>ы</a:t>
            </a:r>
            <a:r>
              <a:rPr lang="ru-RU" sz="6000" dirty="0" err="1" smtClean="0"/>
              <a:t>р</a:t>
            </a:r>
            <a:r>
              <a:rPr lang="ru-RU" sz="6000" dirty="0" smtClean="0"/>
              <a:t> – </a:t>
            </a:r>
            <a:r>
              <a:rPr lang="ru-RU" sz="6000" dirty="0" err="1" smtClean="0"/>
              <a:t>ры</a:t>
            </a:r>
            <a:endParaRPr lang="ru-RU" sz="6000" dirty="0" smtClean="0"/>
          </a:p>
          <a:p>
            <a:pPr marL="45720" indent="0">
              <a:buNone/>
            </a:pPr>
            <a:r>
              <a:rPr lang="ru-RU" sz="6000" dirty="0" err="1"/>
              <a:t>и</a:t>
            </a:r>
            <a:r>
              <a:rPr lang="ru-RU" sz="6000" dirty="0" err="1" smtClean="0"/>
              <a:t>р</a:t>
            </a:r>
            <a:r>
              <a:rPr lang="ru-RU" sz="6000" dirty="0" smtClean="0"/>
              <a:t> – </a:t>
            </a:r>
            <a:r>
              <a:rPr lang="ru-RU" sz="6000" dirty="0" err="1" smtClean="0"/>
              <a:t>ри</a:t>
            </a:r>
            <a:endParaRPr lang="ru-RU" sz="6000" dirty="0" smtClean="0"/>
          </a:p>
          <a:p>
            <a:pPr marL="45720" indent="0">
              <a:buNone/>
            </a:pPr>
            <a:r>
              <a:rPr lang="ru-RU" sz="6000" dirty="0" err="1"/>
              <a:t>у</a:t>
            </a:r>
            <a:r>
              <a:rPr lang="ru-RU" sz="6000" dirty="0" err="1" smtClean="0"/>
              <a:t>р</a:t>
            </a:r>
            <a:r>
              <a:rPr lang="ru-RU" sz="6000" dirty="0" smtClean="0"/>
              <a:t> - </a:t>
            </a:r>
            <a:r>
              <a:rPr lang="ru-RU" sz="6000" dirty="0" err="1" smtClean="0"/>
              <a:t>ру</a:t>
            </a:r>
            <a:r>
              <a:rPr lang="ru-RU" sz="6000" dirty="0" smtClean="0"/>
              <a:t> </a:t>
            </a:r>
            <a:endParaRPr lang="en-US" sz="6000" dirty="0" smtClean="0"/>
          </a:p>
          <a:p>
            <a:pPr marL="45720" indent="0">
              <a:buNone/>
            </a:pP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188640"/>
            <a:ext cx="5472608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 smtClean="0"/>
              <a:t>Лара     </a:t>
            </a:r>
            <a:r>
              <a:rPr lang="ru-RU" sz="6000" dirty="0" err="1" smtClean="0"/>
              <a:t>Рина</a:t>
            </a:r>
            <a:endParaRPr lang="ru-RU" sz="6000" dirty="0" smtClean="0"/>
          </a:p>
          <a:p>
            <a:pPr marL="45720" indent="0">
              <a:buNone/>
            </a:pPr>
            <a:r>
              <a:rPr lang="ru-RU" sz="6000" dirty="0" smtClean="0"/>
              <a:t>Анна     Ролан</a:t>
            </a:r>
          </a:p>
          <a:p>
            <a:pPr marL="45720" indent="0">
              <a:buNone/>
            </a:pPr>
            <a:r>
              <a:rPr lang="ru-RU" sz="6000" dirty="0" smtClean="0"/>
              <a:t>Ира       Ирина</a:t>
            </a:r>
          </a:p>
          <a:p>
            <a:pPr marL="45720" indent="0">
              <a:buNone/>
            </a:pPr>
            <a:r>
              <a:rPr lang="ru-RU" sz="6000" dirty="0" smtClean="0"/>
              <a:t>Арина    Нина</a:t>
            </a:r>
          </a:p>
          <a:p>
            <a:pPr marL="45720" indent="0">
              <a:buNone/>
            </a:pPr>
            <a:r>
              <a:rPr lang="ru-RU" sz="6000" dirty="0" smtClean="0"/>
              <a:t>Алла</a:t>
            </a:r>
            <a:endParaRPr lang="ru-RU" sz="6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188640"/>
            <a:ext cx="72008" cy="59046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20172" y="188640"/>
            <a:ext cx="126014" cy="60486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50690" cy="17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4394" y="2967335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0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4869160"/>
            <a:ext cx="925488" cy="646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779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 оленя дом большой,</a:t>
            </a:r>
          </a:p>
          <a:p>
            <a:pPr algn="ctr"/>
            <a:r>
              <a:rPr lang="ru-RU" sz="4000" b="1" dirty="0" smtClean="0"/>
              <a:t>Он глядит в своё окно.</a:t>
            </a:r>
          </a:p>
          <a:p>
            <a:pPr algn="ctr"/>
            <a:r>
              <a:rPr lang="ru-RU" sz="4000" b="1" dirty="0" smtClean="0"/>
              <a:t>Заяц по лесу бежит.</a:t>
            </a:r>
          </a:p>
          <a:p>
            <a:pPr algn="ctr"/>
            <a:r>
              <a:rPr lang="ru-RU" sz="4000" b="1" dirty="0" smtClean="0"/>
              <a:t>В дверь ему стучит: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Стук, стук, дверь открой!</a:t>
            </a:r>
          </a:p>
          <a:p>
            <a:pPr algn="ctr"/>
            <a:r>
              <a:rPr lang="ru-RU" sz="4000" b="1" dirty="0" smtClean="0"/>
              <a:t>Там в лесу охотник злой!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Заяц, заяц, забегай,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Лапу мне давай!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3891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03" y="5114925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0" y="0"/>
            <a:ext cx="34925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1974" y="3429000"/>
            <a:ext cx="914400" cy="9144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4" y="342820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3428205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06" y="34290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5" y="34290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4" y="34290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147799" y="3460906"/>
            <a:ext cx="914400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86" y="344721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585158" y="3742184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80" y="375205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2" y="377523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30" y="377523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620293" y="2996952"/>
            <a:ext cx="159619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231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Учитель начальной школы  МБОУ г. Иркутска СОШ № 66 Усова Галина Ильинична</vt:lpstr>
      <vt:lpstr>Презентация PowerPoint</vt:lpstr>
      <vt:lpstr>кошки - крошки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«Доскажи словечко»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12</cp:revision>
  <dcterms:created xsi:type="dcterms:W3CDTF">2014-10-19T07:19:09Z</dcterms:created>
  <dcterms:modified xsi:type="dcterms:W3CDTF">2015-01-12T11:42:40Z</dcterms:modified>
</cp:coreProperties>
</file>