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6F5-6328-4016-87B3-804FFAD67C94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0354-05E0-402F-955F-3214AAF167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6F5-6328-4016-87B3-804FFAD67C94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0354-05E0-402F-955F-3214AAF16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6F5-6328-4016-87B3-804FFAD67C94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0354-05E0-402F-955F-3214AAF16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6F5-6328-4016-87B3-804FFAD67C94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0354-05E0-402F-955F-3214AAF16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6F5-6328-4016-87B3-804FFAD67C94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0354-05E0-402F-955F-3214AAF167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6F5-6328-4016-87B3-804FFAD67C94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0354-05E0-402F-955F-3214AAF16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6F5-6328-4016-87B3-804FFAD67C94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0354-05E0-402F-955F-3214AAF16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6F5-6328-4016-87B3-804FFAD67C94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0354-05E0-402F-955F-3214AAF16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6F5-6328-4016-87B3-804FFAD67C94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0354-05E0-402F-955F-3214AAF16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6F5-6328-4016-87B3-804FFAD67C94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0354-05E0-402F-955F-3214AAF16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6F5-6328-4016-87B3-804FFAD67C94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F00354-05E0-402F-955F-3214AAF167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1246F5-6328-4016-87B3-804FFAD67C94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F00354-05E0-402F-955F-3214AAF1676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795320" cy="30849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Звук </a:t>
            </a:r>
            <a:r>
              <a:rPr lang="en-US" dirty="0" smtClean="0"/>
              <a:t>[</a:t>
            </a:r>
            <a:r>
              <a:rPr lang="ru-RU" dirty="0" smtClean="0"/>
              <a:t>о</a:t>
            </a:r>
            <a:r>
              <a:rPr lang="en-US" dirty="0" smtClean="0"/>
              <a:t>]</a:t>
            </a:r>
            <a:r>
              <a:rPr lang="ru-RU" dirty="0" smtClean="0"/>
              <a:t>. Буквы </a:t>
            </a:r>
            <a:r>
              <a:rPr lang="ru-RU" dirty="0" err="1" smtClean="0"/>
              <a:t>О,о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2000" dirty="0" smtClean="0"/>
              <a:t>Перспективная начальная школа.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5445224"/>
            <a:ext cx="3250704" cy="879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Учитель начальных классов МБОУ г. Иркутска СОШ № 66 Усова Галина Ильинична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0868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Не моторы, а шумят,</a:t>
            </a:r>
          </a:p>
          <a:p>
            <a:pPr marL="0" indent="0">
              <a:buNone/>
            </a:pPr>
            <a:r>
              <a:rPr lang="ru-RU" sz="4400" dirty="0" smtClean="0"/>
              <a:t>Не пилоты, а летят,</a:t>
            </a:r>
          </a:p>
          <a:p>
            <a:pPr marL="0" indent="0">
              <a:buNone/>
            </a:pPr>
            <a:r>
              <a:rPr lang="ru-RU" sz="4400" dirty="0" smtClean="0"/>
              <a:t>Не змеи, а жалят.</a:t>
            </a:r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25" y="620688"/>
            <a:ext cx="307949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4797152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93" y="4797152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96" y="4803035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835696" y="4803035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Круглый, зрелый, загорелый,</a:t>
            </a:r>
          </a:p>
          <a:p>
            <a:pPr marL="0" indent="0">
              <a:buNone/>
            </a:pPr>
            <a:r>
              <a:rPr lang="ru-RU" sz="3600" dirty="0" smtClean="0"/>
              <a:t>Попадался на зубок,</a:t>
            </a:r>
          </a:p>
          <a:p>
            <a:pPr marL="0" indent="0">
              <a:buNone/>
            </a:pPr>
            <a:r>
              <a:rPr lang="ru-RU" sz="3600" dirty="0" smtClean="0"/>
              <a:t>Расколоться всё не мог.</a:t>
            </a:r>
          </a:p>
          <a:p>
            <a:pPr marL="0" indent="0">
              <a:buNone/>
            </a:pPr>
            <a:r>
              <a:rPr lang="ru-RU" sz="3600" dirty="0" smtClean="0"/>
              <a:t>А попал под молоток,</a:t>
            </a:r>
          </a:p>
          <a:p>
            <a:pPr marL="0" indent="0">
              <a:buNone/>
            </a:pPr>
            <a:r>
              <a:rPr lang="ru-RU" sz="3600" dirty="0" smtClean="0"/>
              <a:t>Хрустнул раз – и треснул бок.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269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4844008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14" y="4834382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01" y="4834383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088" y="483210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630730" y="4858196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На зелёной хрупкой ножке</a:t>
            </a:r>
          </a:p>
          <a:p>
            <a:pPr marL="0" indent="0">
              <a:buNone/>
            </a:pPr>
            <a:r>
              <a:rPr lang="ru-RU" sz="4000" dirty="0" smtClean="0"/>
              <a:t>Вырос шарик у дорожки.</a:t>
            </a:r>
          </a:p>
          <a:p>
            <a:pPr marL="0" indent="0">
              <a:buNone/>
            </a:pPr>
            <a:r>
              <a:rPr lang="ru-RU" sz="4000" dirty="0" err="1" smtClean="0"/>
              <a:t>Ветерочек</a:t>
            </a:r>
            <a:r>
              <a:rPr lang="ru-RU" sz="4000" dirty="0" smtClean="0"/>
              <a:t> прошуршал</a:t>
            </a:r>
          </a:p>
          <a:p>
            <a:pPr marL="0" indent="0">
              <a:buNone/>
            </a:pPr>
            <a:r>
              <a:rPr lang="ru-RU" sz="4000" dirty="0" smtClean="0"/>
              <a:t>И развеял этот шар.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7044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4523978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5" y="4523976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578" y="453128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65" y="453128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52" y="453128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39" y="453128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58" y="4523977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45" y="4523978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32" y="451207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45232" y="4555094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726" y="4523978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2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Что такое перед нами:</a:t>
            </a:r>
          </a:p>
          <a:p>
            <a:pPr marL="0" indent="0">
              <a:buNone/>
            </a:pPr>
            <a:r>
              <a:rPr lang="ru-RU" sz="4000" dirty="0" smtClean="0"/>
              <a:t>Две оглобли за ушами,</a:t>
            </a:r>
          </a:p>
          <a:p>
            <a:pPr marL="0" indent="0">
              <a:buNone/>
            </a:pPr>
            <a:r>
              <a:rPr lang="ru-RU" sz="4000" dirty="0" smtClean="0"/>
              <a:t>На глазах по колесу</a:t>
            </a:r>
          </a:p>
          <a:p>
            <a:pPr marL="0" indent="0">
              <a:buNone/>
            </a:pPr>
            <a:r>
              <a:rPr lang="ru-RU" sz="4000" dirty="0" smtClean="0"/>
              <a:t>И седёлка на носу.</a:t>
            </a:r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67" y="692696"/>
            <a:ext cx="322983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964981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46" y="492926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77" y="4941167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64" y="4941168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561406" y="4953074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Сер, да не волк.</a:t>
            </a:r>
          </a:p>
          <a:p>
            <a:pPr marL="0" indent="0">
              <a:buNone/>
            </a:pPr>
            <a:r>
              <a:rPr lang="ru-RU" sz="4400" dirty="0" smtClean="0"/>
              <a:t>Длинноух, да не заяц,</a:t>
            </a:r>
          </a:p>
          <a:p>
            <a:pPr marL="0" indent="0">
              <a:buNone/>
            </a:pPr>
            <a:r>
              <a:rPr lang="ru-RU" sz="4400" dirty="0" smtClean="0"/>
              <a:t>С копытами, да не лошадь.</a:t>
            </a:r>
            <a:endParaRPr lang="ru-RU" sz="4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62" y="764704"/>
            <a:ext cx="235216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4725144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98" y="4701330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85" y="470133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72" y="4713237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619672" y="4757122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84" y="4701329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8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          </a:t>
            </a:r>
            <a:r>
              <a:rPr lang="ru-RU" sz="1800" b="1" dirty="0" smtClean="0"/>
              <a:t>                                       КРОТ </a:t>
            </a:r>
            <a:r>
              <a:rPr lang="ru-RU" sz="1800" b="1" dirty="0"/>
              <a:t>И ФИЛИН</a:t>
            </a:r>
          </a:p>
          <a:p>
            <a:endParaRPr lang="ru-RU" sz="1800" b="1" dirty="0"/>
          </a:p>
          <a:p>
            <a:pPr marL="0" indent="0">
              <a:buNone/>
            </a:pPr>
            <a:r>
              <a:rPr lang="ru-RU" sz="2400" b="1" dirty="0"/>
              <a:t>— Слушай, Филин, неужели ты меня </a:t>
            </a:r>
            <a:r>
              <a:rPr lang="ru-RU" sz="2400" b="1" dirty="0" smtClean="0"/>
              <a:t>проглотить </a:t>
            </a:r>
            <a:r>
              <a:rPr lang="ru-RU" sz="2400" b="1" dirty="0"/>
              <a:t>можешь?</a:t>
            </a:r>
          </a:p>
          <a:p>
            <a:pPr marL="0" indent="0">
              <a:buNone/>
            </a:pPr>
            <a:r>
              <a:rPr lang="ru-RU" sz="2400" b="1" dirty="0" smtClean="0"/>
              <a:t>— </a:t>
            </a:r>
            <a:r>
              <a:rPr lang="ru-RU" sz="2400" b="1" dirty="0"/>
              <a:t>Могу, Крот, могу. Я такой.</a:t>
            </a:r>
          </a:p>
          <a:p>
            <a:pPr marL="0" indent="0">
              <a:buNone/>
            </a:pPr>
            <a:r>
              <a:rPr lang="ru-RU" sz="2400" b="1" dirty="0" smtClean="0"/>
              <a:t>— </a:t>
            </a:r>
            <a:r>
              <a:rPr lang="ru-RU" sz="2400" b="1" dirty="0"/>
              <a:t>Неужто и зайчонка протолкнёшь?</a:t>
            </a:r>
          </a:p>
          <a:p>
            <a:pPr marL="0" indent="0">
              <a:buNone/>
            </a:pPr>
            <a:r>
              <a:rPr lang="ru-RU" sz="2400" b="1" dirty="0" smtClean="0"/>
              <a:t>— </a:t>
            </a:r>
            <a:r>
              <a:rPr lang="ru-RU" sz="2400" b="1" dirty="0"/>
              <a:t>И зайчонка протолкну.</a:t>
            </a:r>
          </a:p>
          <a:p>
            <a:pPr marL="0" indent="0">
              <a:buNone/>
            </a:pPr>
            <a:r>
              <a:rPr lang="ru-RU" sz="2400" b="1" dirty="0" smtClean="0"/>
              <a:t>— </a:t>
            </a:r>
            <a:r>
              <a:rPr lang="ru-RU" sz="2400" b="1" dirty="0"/>
              <a:t>Ну а ежа? Хе-хе…</a:t>
            </a:r>
          </a:p>
          <a:p>
            <a:pPr marL="0" indent="0">
              <a:buNone/>
            </a:pPr>
            <a:r>
              <a:rPr lang="ru-RU" sz="2400" b="1" dirty="0" smtClean="0"/>
              <a:t>— </a:t>
            </a:r>
            <a:r>
              <a:rPr lang="ru-RU" sz="2400" b="1" dirty="0"/>
              <a:t>И ежа проглочу.</a:t>
            </a:r>
          </a:p>
          <a:p>
            <a:pPr marL="0" indent="0">
              <a:buNone/>
            </a:pPr>
            <a:r>
              <a:rPr lang="ru-RU" sz="2400" b="1" dirty="0" smtClean="0"/>
              <a:t>— </a:t>
            </a:r>
            <a:r>
              <a:rPr lang="ru-RU" sz="2400" b="1" dirty="0"/>
              <a:t>Ишь ты! А как же колючки?</a:t>
            </a:r>
          </a:p>
          <a:p>
            <a:pPr marL="0" indent="0">
              <a:buNone/>
            </a:pPr>
            <a:r>
              <a:rPr lang="ru-RU" sz="2400" b="1" dirty="0" smtClean="0"/>
              <a:t>— </a:t>
            </a:r>
            <a:r>
              <a:rPr lang="ru-RU" sz="2400" b="1" dirty="0"/>
              <a:t>А колючки выплюну.</a:t>
            </a:r>
          </a:p>
          <a:p>
            <a:pPr marL="0" indent="0">
              <a:buNone/>
            </a:pPr>
            <a:r>
              <a:rPr lang="ru-RU" sz="2400" b="1" dirty="0" smtClean="0"/>
              <a:t>— </a:t>
            </a:r>
            <a:r>
              <a:rPr lang="ru-RU" sz="2400" b="1" dirty="0"/>
              <a:t>Смотри какой молодец! А медведь вон на ежа даже сесть боится…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2816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4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352928" cy="32403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Осинку окрасила осень.</a:t>
            </a:r>
            <a:br>
              <a:rPr lang="ru-RU" dirty="0" smtClean="0"/>
            </a:br>
            <a:r>
              <a:rPr lang="ru-RU" dirty="0" smtClean="0"/>
              <a:t>Осинка мне нравится очень.</a:t>
            </a:r>
            <a:br>
              <a:rPr lang="ru-RU" dirty="0" smtClean="0"/>
            </a:br>
            <a:r>
              <a:rPr lang="ru-RU" dirty="0" smtClean="0"/>
              <a:t>Она позолотой блистает,</a:t>
            </a:r>
            <a:br>
              <a:rPr lang="ru-RU" dirty="0" smtClean="0"/>
            </a:br>
            <a:r>
              <a:rPr lang="ru-RU" dirty="0" smtClean="0"/>
              <a:t>Одно очень жаль - облетает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69160"/>
            <a:ext cx="7854696" cy="1119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78771"/>
            <a:ext cx="3079229" cy="307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2016224"/>
          </a:xfrm>
        </p:spPr>
        <p:txBody>
          <a:bodyPr>
            <a:normAutofit/>
          </a:bodyPr>
          <a:lstStyle/>
          <a:p>
            <a:r>
              <a:rPr lang="ru-RU" dirty="0" smtClean="0"/>
              <a:t>  УСТНАЯ                ПИСЬМЕННАЯ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99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ЗВУКИ                               БУКВЫ</a:t>
            </a:r>
          </a:p>
          <a:p>
            <a:pPr marL="0" indent="0">
              <a:buNone/>
            </a:pP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звук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]</a:t>
            </a:r>
            <a:endParaRPr lang="ru-RU" sz="4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вук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]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36464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7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531318" cy="207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7320" y="2323728"/>
            <a:ext cx="914400" cy="91440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50" y="2308447"/>
            <a:ext cx="944962" cy="9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08646"/>
            <a:ext cx="9445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099732" y="2338809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25" y="3195265"/>
            <a:ext cx="15732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96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3861680" cy="289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44" y="908720"/>
            <a:ext cx="236536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1650" y="3573016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50" y="3568635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63" y="356863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74" y="3549203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226538" y="3580541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96" y="358054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3" y="4472240"/>
            <a:ext cx="171926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95" y="4480560"/>
            <a:ext cx="151765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0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ru-RU" dirty="0" smtClean="0">
                <a:solidFill>
                  <a:schemeClr val="tx1"/>
                </a:solidFill>
              </a:rPr>
              <a:t>О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28" y="692696"/>
            <a:ext cx="313948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5352" y="2924944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21" y="2913037"/>
            <a:ext cx="938865" cy="9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08" y="2913037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0113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297560" y="2913037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93" y="3866778"/>
            <a:ext cx="15732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33" y="764704"/>
            <a:ext cx="306955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924944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90" y="2913036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77" y="2913037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64" y="2913037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502397" y="2924942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7" y="3875256"/>
            <a:ext cx="15732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4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45" y="908720"/>
            <a:ext cx="248303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2780928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14" y="2757115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01" y="2769020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88" y="276902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616301" y="2792834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00" y="3789040"/>
            <a:ext cx="15732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1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23236"/>
            <a:ext cx="3095997" cy="23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3263898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94" y="3251993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07" y="3251992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73" y="3263900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40" y="3263900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257946" y="3263900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39" y="4437112"/>
            <a:ext cx="15732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48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217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Звук [о]. Буквы О,о. Перспективная начальная школа.</vt:lpstr>
      <vt:lpstr>Осинку окрасила осень. Осинка мне нравится очень. Она позолотой блистает, Одно очень жаль - облетает</vt:lpstr>
      <vt:lpstr>  УСТНАЯ                ПИСЬМЕННАЯ</vt:lpstr>
      <vt:lpstr>Презентация PowerPoint</vt:lpstr>
      <vt:lpstr>Презентация PowerPoint</vt:lpstr>
      <vt:lpstr>[О]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Осинку окрасила осень. Осинка мне нравится очень. Она позолотой блистает, Одно очень жаль - облетает</dc:title>
  <dc:creator>Папа</dc:creator>
  <cp:lastModifiedBy>Папа</cp:lastModifiedBy>
  <cp:revision>9</cp:revision>
  <dcterms:created xsi:type="dcterms:W3CDTF">2014-09-22T10:19:14Z</dcterms:created>
  <dcterms:modified xsi:type="dcterms:W3CDTF">2015-01-12T12:16:45Z</dcterms:modified>
</cp:coreProperties>
</file>