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9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ртинки для игры\в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0088">
            <a:off x="2209974" y="4331317"/>
            <a:ext cx="1762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ртинки для игры\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6210">
            <a:off x="6269973" y="10787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картинки для игры\д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8333">
            <a:off x="1413382" y="1151601"/>
            <a:ext cx="1762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картинки для игры\к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1538">
            <a:off x="5608354" y="4315525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529" y="2967335"/>
            <a:ext cx="8160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Витамины на здоровье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1" name="Picture 7" descr="C:\Users\Пользователь\Desktop\картинки для игры\VitaminC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8623">
            <a:off x="4152478" y="1108751"/>
            <a:ext cx="1198296" cy="15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1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28910" y="-1157091"/>
            <a:ext cx="6870575" cy="91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картинки для игры\97990356_large_686627_67560890_vitam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168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3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7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картинки для игры\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5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68072" y="-1145275"/>
            <a:ext cx="6835204" cy="91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картинки для игры\97990357_686627_67560912_vitami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66" y="790727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1048" y="-1144950"/>
            <a:ext cx="68619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картинки для игры\3503511-5ded7836e4343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6" y="780764"/>
            <a:ext cx="74168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2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29988" y="-1156010"/>
            <a:ext cx="6877092" cy="91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картинки для игры\1359481214_pics-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836711"/>
            <a:ext cx="6120680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3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шаблоны\шаблоны2\foni doc\фон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картинки для игры\пирамида пит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72716"/>
            <a:ext cx="684075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00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Пользователь</cp:lastModifiedBy>
  <cp:revision>5</cp:revision>
  <dcterms:created xsi:type="dcterms:W3CDTF">2013-08-06T03:58:27Z</dcterms:created>
  <dcterms:modified xsi:type="dcterms:W3CDTF">2013-08-06T04:49:21Z</dcterms:modified>
</cp:coreProperties>
</file>