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4" r:id="rId2"/>
    <p:sldId id="256" r:id="rId3"/>
    <p:sldId id="258" r:id="rId4"/>
    <p:sldId id="257" r:id="rId5"/>
    <p:sldId id="297" r:id="rId6"/>
    <p:sldId id="267" r:id="rId7"/>
    <p:sldId id="285" r:id="rId8"/>
    <p:sldId id="282" r:id="rId9"/>
    <p:sldId id="290" r:id="rId10"/>
    <p:sldId id="286" r:id="rId11"/>
    <p:sldId id="288" r:id="rId12"/>
    <p:sldId id="268" r:id="rId13"/>
    <p:sldId id="289" r:id="rId14"/>
    <p:sldId id="292" r:id="rId15"/>
    <p:sldId id="298" r:id="rId16"/>
    <p:sldId id="291" r:id="rId17"/>
    <p:sldId id="29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D8C3-134D-4A92-B9E3-69C291E496B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165C7-F24E-4F2C-A219-C0FA1065F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77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165C7-F24E-4F2C-A219-C0FA1065F4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92768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нестандартное оборудование для занятий по плаванию в ДОУ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лого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2664296" cy="864096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776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Нижневартовск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2013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92919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Подготовила: инструктор ФИЗО (плавание) МАДОУ ЦРР ДС №44 Ахметова Л.В.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80728"/>
            <a:ext cx="5472608" cy="648072"/>
          </a:xfr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«Бабочки»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Азамат\Desktop\15.02.13\SUC5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51520" y="1844824"/>
            <a:ext cx="4436864" cy="3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замат\Desktop\15.02.13\SUC50007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716016" y="3429000"/>
            <a:ext cx="417646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648072"/>
          </a:xfr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«Катамараны»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093296"/>
            <a:ext cx="3672408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дыхания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Азамат\Desktop\15.02.13\SUC500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107504" y="1700808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замат\Desktop\15.02.13\SUC50059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3923928" y="1700808"/>
            <a:ext cx="478802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264696" cy="648072"/>
          </a:xfr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«Калабашки»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Азамат\Desktop\15.02.13\100SSCAM\SUC50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20000" contrast="10000"/>
          </a:blip>
          <a:stretch>
            <a:fillRect/>
          </a:stretch>
        </p:blipFill>
        <p:spPr bwMode="auto">
          <a:xfrm>
            <a:off x="251520" y="1700808"/>
            <a:ext cx="3960440" cy="3813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замат\Desktop\10, 15 круж Настя\SUC50095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 bwMode="auto">
          <a:xfrm>
            <a:off x="5148064" y="4005064"/>
            <a:ext cx="3672408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589241"/>
            <a:ext cx="3528392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дыхания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Азамат\Desktop\15.02.13\SUC500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40018" y="1412776"/>
            <a:ext cx="3744415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6408712" cy="852704"/>
          </a:xfr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Инвентарь для подвижных игр и сюжетных занятий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Азамат\Desktop\15.02.13\100SSCAM\SUC5010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500298" y="4286232"/>
            <a:ext cx="414340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замат\Desktop\10, 15 круж Настя\SUC5000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lum bright="10000" contrast="10000"/>
          </a:blip>
          <a:stretch>
            <a:fillRect/>
          </a:stretch>
        </p:blipFill>
        <p:spPr bwMode="auto">
          <a:xfrm>
            <a:off x="5072066" y="1571612"/>
            <a:ext cx="3844909" cy="287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5517232"/>
            <a:ext cx="1368152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«Оса»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 descr="C:\Documents and Settings\user\Рабочий стол\100SSCAM\SUC50001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85720" y="1643050"/>
            <a:ext cx="414340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464496" cy="576064"/>
          </a:xfrm>
          <a:blipFill>
            <a:blip r:embed="rId2" cstate="email"/>
            <a:tile tx="0" ty="0" sx="100000" sy="100000" flip="none" algn="tl"/>
          </a:blipFill>
          <a:ln w="952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Светофор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замат\Desktop\15.02.13\100SSCAM\SUC50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07505" y="1268760"/>
            <a:ext cx="2952327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замат\Desktop\10, 15 круж Настя\SUC50007.JPG"/>
          <p:cNvPicPr>
            <a:picLocks noChangeAspect="1" noChangeArrowheads="1"/>
          </p:cNvPicPr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283968" y="1268760"/>
            <a:ext cx="3923928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замат\Desktop\10, 15 круж Настя\SUC50008.JPG"/>
          <p:cNvPicPr>
            <a:picLocks noChangeAspect="1" noChangeArrowheads="1"/>
          </p:cNvPicPr>
          <p:nvPr/>
        </p:nvPicPr>
        <p:blipFill>
          <a:blip r:embed="rId5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331640" y="3429000"/>
            <a:ext cx="4392488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Азамат\Desktop\15.02.13\100SSCAM\SUC50127.JPG"/>
          <p:cNvPicPr>
            <a:picLocks noChangeAspect="1" noChangeArrowheads="1"/>
          </p:cNvPicPr>
          <p:nvPr/>
        </p:nvPicPr>
        <p:blipFill>
          <a:blip r:embed="rId6" cstate="email">
            <a:lum bright="20000" contrast="20000"/>
          </a:blip>
          <a:stretch>
            <a:fillRect/>
          </a:stretch>
        </p:blipFill>
        <p:spPr bwMode="auto">
          <a:xfrm>
            <a:off x="6300192" y="4068019"/>
            <a:ext cx="2438630" cy="2789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6912768" cy="708688"/>
          </a:xfr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Гантели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Users\Азамат\Desktop\15.02.13\SUC500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467544" y="1844824"/>
            <a:ext cx="3860800" cy="311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Азамат\Desktop\15.02.13\SUC50037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</a:blip>
          <a:srcRect/>
          <a:stretch>
            <a:fillRect/>
          </a:stretch>
        </p:blipFill>
        <p:spPr bwMode="auto">
          <a:xfrm>
            <a:off x="4283968" y="2924944"/>
            <a:ext cx="457200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143512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силы рук и спины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Тонущие игрушки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Азамат\Desktop\15.02.13\100SSCAM\SUC501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14876" y="1785926"/>
            <a:ext cx="3777062" cy="351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108520" y="5805264"/>
            <a:ext cx="4032448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дыхания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 descr="C:\Users\Азамат\Desktop\15.02.13\SUC50016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500034" y="1785926"/>
            <a:ext cx="4242772" cy="336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126" y="333226"/>
            <a:ext cx="7851648" cy="2343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9126" y="2704530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user\Рабочий стол\100SSCAM\SUC50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404664"/>
            <a:ext cx="357193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Рабочий стол\100SSCAM\SUC5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3573016"/>
            <a:ext cx="364333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user\Рабочий стол\100SSCAM\SUC50023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611560" y="332656"/>
            <a:ext cx="378621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60800" y="3619374"/>
            <a:ext cx="2428892" cy="954107"/>
          </a:xfrm>
          <a:prstGeom prst="rec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«Морские камушки»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884" y="5405324"/>
            <a:ext cx="2214578" cy="523220"/>
          </a:xfrm>
          <a:prstGeom prst="rec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«Колечки»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373216"/>
            <a:ext cx="2808312" cy="1080120"/>
          </a:xfrm>
          <a:ln>
            <a:solidFill>
              <a:srgbClr val="7030A0"/>
            </a:solidFill>
          </a:ln>
          <a:scene3d>
            <a:camera prst="perspectiveContrastingRightFacing"/>
            <a:lightRig rig="threePt" dir="t"/>
          </a:scene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Профилактика плоскостопия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ФОТО\инвентарь кружок\SUC5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571744"/>
            <a:ext cx="5544616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user\Рабочий стол\ФОТО\инвентарь кружок\SUC500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844824"/>
            <a:ext cx="2232248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user\Рабочий стол\ФОТО\инвентарь кружок\SUC500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404664"/>
            <a:ext cx="3888432" cy="24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620688"/>
            <a:ext cx="3779948" cy="1200329"/>
          </a:xfrm>
          <a:prstGeom prst="rect">
            <a:avLst/>
          </a:prstGeom>
          <a:blipFill>
            <a:blip r:embed="rId6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Массажные коврики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768752" cy="636680"/>
          </a:xfr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«Дорожки здоровья»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\Рабочий стол\ФОТО\инвентарь кружок\SUC50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20000" contrast="30000"/>
          </a:blip>
          <a:stretch>
            <a:fillRect/>
          </a:stretch>
        </p:blipFill>
        <p:spPr bwMode="auto">
          <a:xfrm>
            <a:off x="755576" y="1556792"/>
            <a:ext cx="352839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user\Рабочий стол\ФОТО\инвентарь кружок\SUC50074.JPG"/>
          <p:cNvPicPr>
            <a:picLocks noChangeAspect="1" noChangeArrowheads="1"/>
          </p:cNvPicPr>
          <p:nvPr/>
        </p:nvPicPr>
        <p:blipFill>
          <a:blip r:embed="rId4" cstate="email">
            <a:lum bright="20000" contrast="30000"/>
          </a:blip>
          <a:stretch>
            <a:fillRect/>
          </a:stretch>
        </p:blipFill>
        <p:spPr bwMode="auto">
          <a:xfrm>
            <a:off x="4572000" y="1484784"/>
            <a:ext cx="3672408" cy="467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3024336" cy="864096"/>
          </a:xfrm>
          <a:ln w="9525">
            <a:solidFill>
              <a:srgbClr val="7030A0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1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Профилактика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плоскостопия</a:t>
            </a: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Рабочий стол\ФОТО\инвентарь кружок\SUC5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3995936" y="642918"/>
            <a:ext cx="468052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замат\Desktop\15.02.13\SUC5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052736"/>
            <a:ext cx="3024336" cy="4305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Массажёр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C:\Users\Азамат\Desktop\15.02.13\SUC50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700809"/>
            <a:ext cx="432048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Азамат\Desktop\15.02.13\SUC50022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499993" y="1556792"/>
            <a:ext cx="367240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Азамат\Desktop\15.02.13\SUC50054.JPG"/>
          <p:cNvPicPr>
            <a:picLocks noChangeAspect="1" noChangeArrowheads="1"/>
          </p:cNvPicPr>
          <p:nvPr/>
        </p:nvPicPr>
        <p:blipFill>
          <a:blip r:embed="rId5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716016" y="4437112"/>
            <a:ext cx="332386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5904656" cy="648072"/>
          </a:xfr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«Осьминожки»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Азамат\Desktop\15.02.13\100SSCAM\SUC501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10000"/>
          </a:blip>
          <a:stretch>
            <a:fillRect/>
          </a:stretch>
        </p:blipFill>
        <p:spPr bwMode="auto">
          <a:xfrm>
            <a:off x="4644008" y="2708920"/>
            <a:ext cx="4150427" cy="3813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замат\Desktop\аква, Н.О. №10\SUC501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620000" y="-5715000"/>
            <a:ext cx="4800000" cy="3600000"/>
          </a:xfrm>
          <a:prstGeom prst="rect">
            <a:avLst/>
          </a:prstGeom>
          <a:noFill/>
        </p:spPr>
      </p:pic>
      <p:pic>
        <p:nvPicPr>
          <p:cNvPr id="2052" name="Picture 4" descr="C:\Users\Азамат\Desktop\аква, Н.О. №10\SUC50112.JPG"/>
          <p:cNvPicPr>
            <a:picLocks noChangeAspect="1" noChangeArrowheads="1"/>
          </p:cNvPicPr>
          <p:nvPr/>
        </p:nvPicPr>
        <p:blipFill>
          <a:blip r:embed="rId5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67544" y="1412776"/>
            <a:ext cx="4320480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2242592" cy="576064"/>
          </a:xfrm>
          <a:ln>
            <a:solidFill>
              <a:srgbClr val="7030A0"/>
            </a:solidFill>
          </a:ln>
          <a:scene3d>
            <a:camera prst="perspectiveContrastingRightFacing"/>
            <a:lightRig rig="threePt" dir="t"/>
          </a:scene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Поливание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Азамат\Desktop\10, 15 круж Настя\SUC50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716016" y="2348880"/>
            <a:ext cx="4032448" cy="374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Азамат\Desktop\10, 15 круж Настя\SUC50090.JPG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tretch>
            <a:fillRect/>
          </a:stretch>
        </p:blipFill>
        <p:spPr bwMode="auto">
          <a:xfrm>
            <a:off x="107504" y="764704"/>
            <a:ext cx="4320480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3466728" cy="504056"/>
          </a:xfrm>
          <a:ln>
            <a:solidFill>
              <a:srgbClr val="7030A0"/>
            </a:solidFill>
          </a:ln>
          <a:scene3d>
            <a:camera prst="perspectiveContrastingRightFacing"/>
            <a:lightRig rig="threePt" dir="t"/>
          </a:scene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Открывание глаз в воде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C:\Users\Азамат\Desktop\10, 15 круж Настя\SUC50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19672" y="620689"/>
            <a:ext cx="590465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6984776" cy="636680"/>
          </a:xfr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Плавающие игрушки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6021288"/>
            <a:ext cx="6696744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Инвентарь для развития дыхания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Азамат\Desktop\15.02.13\100SSCAM\SUC501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6429388" y="2143116"/>
            <a:ext cx="2576089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замат\Desktop\15.02.13\SUC500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1340768"/>
            <a:ext cx="3096344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замат\Desktop\15.02.13\SUC50019.JPG"/>
          <p:cNvPicPr>
            <a:picLocks noChangeAspect="1" noChangeArrowheads="1"/>
          </p:cNvPicPr>
          <p:nvPr/>
        </p:nvPicPr>
        <p:blipFill>
          <a:blip r:embed="rId5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714744" y="3789040"/>
            <a:ext cx="3071834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замат\Desktop\15.02.13\SUC500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2204864"/>
            <a:ext cx="374441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543</TotalTime>
  <Words>95</Words>
  <Application>Microsoft Office PowerPoint</Application>
  <PresentationFormat>Экран (4:3)</PresentationFormat>
  <Paragraphs>28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нестандартное оборудование для занятий по плаванию в ДОУ</vt:lpstr>
      <vt:lpstr>Профилактика плоскостопия</vt:lpstr>
      <vt:lpstr>«Дорожки здоровья»</vt:lpstr>
      <vt:lpstr>Профилактика плоскостопия</vt:lpstr>
      <vt:lpstr>Массажёр</vt:lpstr>
      <vt:lpstr>«Осьминожки»</vt:lpstr>
      <vt:lpstr>Поливание</vt:lpstr>
      <vt:lpstr>Открывание глаз в воде</vt:lpstr>
      <vt:lpstr>Плавающие игрушки</vt:lpstr>
      <vt:lpstr>«Бабочки»</vt:lpstr>
      <vt:lpstr>«Катамараны»</vt:lpstr>
      <vt:lpstr>«Калабашки»</vt:lpstr>
      <vt:lpstr>Инвентарь для подвижных игр и сюжетных занятий</vt:lpstr>
      <vt:lpstr>«Светофор»</vt:lpstr>
      <vt:lpstr>Гантели</vt:lpstr>
      <vt:lpstr>Тонущие игрушки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</dc:creator>
  <cp:lastModifiedBy>Людмила</cp:lastModifiedBy>
  <cp:revision>61</cp:revision>
  <dcterms:modified xsi:type="dcterms:W3CDTF">2013-09-28T04:51:04Z</dcterms:modified>
</cp:coreProperties>
</file>