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69" r:id="rId4"/>
    <p:sldId id="270" r:id="rId5"/>
    <p:sldId id="271" r:id="rId6"/>
    <p:sldId id="272" r:id="rId7"/>
    <p:sldId id="27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по картинкам Н.Радлова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2818656" cy="2468888"/>
          </a:xfrm>
        </p:spPr>
        <p:txBody>
          <a:bodyPr/>
          <a:lstStyle/>
          <a:p>
            <a:r>
              <a:rPr lang="ru-RU" dirty="0" smtClean="0"/>
              <a:t>Урок русского языка  6 класс</a:t>
            </a:r>
            <a:endParaRPr lang="ru-RU" dirty="0"/>
          </a:p>
        </p:txBody>
      </p:sp>
      <p:pic>
        <p:nvPicPr>
          <p:cNvPr id="31746" name="Picture 2" descr="Книжная полка!!! . Книги для детей, есть книги на англ., подарочные издания, готовимся к школе, аппликации, раскраски, тетради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06374"/>
            <a:ext cx="4536504" cy="455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Рассказы в картинках. Н (6) (700x510, 10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38362" cy="665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Рассказы в картинках. Н (7) (700x514, 12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80852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Рассказы в картинках. Н (8) (700x511, 10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8936245" cy="6523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Рассказы в картинках. Н (9) (700x515, 12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6514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Рассказы в картинках. Н (10) (700x512, 12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395" y="116632"/>
            <a:ext cx="9216713" cy="6741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Рассказы в картинках. Н (11) (700x514, 8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8085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Рассказы в картинках. Н (16) (700x514, 12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8085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Рассказы в картинках. Н (17) (700x517, 14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854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Рассказы в картинках. Н (18) (700x514, 13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96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Рассказы в картинках. Н (20) (700x510, 8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611" cy="670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2218258"/>
          </a:xfrm>
        </p:spPr>
        <p:txBody>
          <a:bodyPr/>
          <a:lstStyle/>
          <a:p>
            <a:r>
              <a:rPr lang="ru-RU" dirty="0" smtClean="0"/>
              <a:t>Книга </a:t>
            </a:r>
            <a:br>
              <a:rPr lang="ru-RU" dirty="0" smtClean="0"/>
            </a:br>
            <a:r>
              <a:rPr lang="ru-RU" dirty="0" smtClean="0"/>
              <a:t>«Рассказы в картинках»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188640"/>
            <a:ext cx="4104456" cy="666936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Мудрые и в то же время забавные истории придумал и нарисовал для детей известный русский художник Николай Радлов. Книга пользовалась исключительным успехом с момента ее появления. В 1938 году «Рассказы в картинках» получили вторую премию на международном конкурсе детской книги в Америке. Книга издавалась огромными тиражами, в альбомных форматах и как книжка-малютка.</a:t>
            </a:r>
          </a:p>
          <a:p>
            <a:pPr fontAlgn="base"/>
            <a:r>
              <a:rPr lang="ru-RU" dirty="0" smtClean="0"/>
              <a:t>С текстами и без. Даже в холодные военные годы рисунки из сборника печатались отдельными листовками и грели детские сердца. Почти нет взрослых людей, которые бы не говорили, что помнят и очень любили  в детстве рассматривать эти картинки.</a:t>
            </a:r>
          </a:p>
          <a:p>
            <a:endParaRPr lang="ru-RU" dirty="0"/>
          </a:p>
        </p:txBody>
      </p:sp>
      <p:pic>
        <p:nvPicPr>
          <p:cNvPr id="30722" name="Picture 2" descr="Николая эрнестовича радлова сочините небольшой расск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8970"/>
            <a:ext cx="4932040" cy="369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Рассказы в картинках. Н (25) (700x521, 12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50"/>
            <a:ext cx="9144000" cy="680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художнике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Родился Николай Эрнестович в Петербурге 22 марта 1889 года. Предки его приехали в Россию в начале прошлого столетия из Чехии. Они происходили из местечка </a:t>
            </a:r>
            <a:r>
              <a:rPr lang="ru-RU" dirty="0" err="1" smtClean="0"/>
              <a:t>Радло</a:t>
            </a:r>
            <a:r>
              <a:rPr lang="ru-RU" dirty="0" smtClean="0"/>
              <a:t>, и в дворянском гербе у них помещено было изображение сохи — по-чешски «</a:t>
            </a:r>
            <a:r>
              <a:rPr lang="ru-RU" dirty="0" err="1" smtClean="0"/>
              <a:t>радло</a:t>
            </a:r>
            <a:r>
              <a:rPr lang="ru-RU" dirty="0" smtClean="0"/>
              <a:t>». Дед Радлова был ученым-филологом, </a:t>
            </a:r>
            <a:r>
              <a:rPr lang="ru-RU" dirty="0" err="1" smtClean="0"/>
              <a:t>з</a:t>
            </a:r>
            <a:r>
              <a:rPr lang="ru-RU" dirty="0" smtClean="0"/>
              <a:t> отец Эрнест Львович — профессором философии в петербургских высших учебных заведениях, членом-корреспондентом Академии наук, директором Публичной библиотеки. Мать Николая Эрнестовича, урожденная Давыдова, приходилась двоюродной сестрой художнику Врубелю.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548680"/>
            <a:ext cx="5050904" cy="5577483"/>
          </a:xfrm>
        </p:spPr>
        <p:txBody>
          <a:bodyPr>
            <a:normAutofit/>
          </a:bodyPr>
          <a:lstStyle/>
          <a:p>
            <a:r>
              <a:rPr lang="ru-RU" dirty="0" smtClean="0"/>
              <a:t>Унаследованный от отца и деда интерес к гуманитарным наукам привел Николая Эрнестовича на историко-филологический факультет Петербургского университета, куда он поступил, окончив классическое отделение </a:t>
            </a:r>
            <a:r>
              <a:rPr lang="ru-RU" dirty="0" err="1" smtClean="0"/>
              <a:t>Armen-schule</a:t>
            </a:r>
            <a:r>
              <a:rPr lang="ru-RU" dirty="0" smtClean="0"/>
              <a:t> — средней школы, где преподавание велось на немецком языке.</a:t>
            </a:r>
            <a:endParaRPr lang="ru-RU" dirty="0"/>
          </a:p>
        </p:txBody>
      </p:sp>
      <p:pic>
        <p:nvPicPr>
          <p:cNvPr id="28674" name="Picture 2" descr="http://photofile.ru/photo/repey/1256558/25889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491880" cy="511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31840" y="260648"/>
            <a:ext cx="5554960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Рисовать Радлов начал довольно поздно — в школьные годы. Первой учительницей была его тетка — художница А. </a:t>
            </a:r>
            <a:r>
              <a:rPr lang="ru-RU" dirty="0" err="1" smtClean="0"/>
              <a:t>Стеффан</a:t>
            </a:r>
            <a:r>
              <a:rPr lang="ru-RU" dirty="0" smtClean="0"/>
              <a:t>, обратившая внимание на смешные рожицы и фигурки в альбоме племянника. В годы студенчества увлечение искусством стало уже настолько сильным, что Николай Эрнестович решил поступить и был принят в Академию художеств.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photofile.ru/photo/repey/1256558/25889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31" y="284736"/>
            <a:ext cx="2915217" cy="61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4320480" cy="6597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Двадцатые годы были отмечены исключительно интенсивной деятельностью художников-карикатуристов. Период нэпа, затем годы индустриализации страны, коллективизации сельского хозяйства и связанное с этим обострение классовой борьбы давали обильный материал для сатирического обличения всего, что было чуждо или враждебно строительству социализма. И в Москве и в Ленинграде выходило по нескольку юмористических журналов, карикатуры печатались систематически и на страницах газет</a:t>
            </a:r>
            <a:endParaRPr lang="ru-RU" dirty="0"/>
          </a:p>
        </p:txBody>
      </p:sp>
      <p:pic>
        <p:nvPicPr>
          <p:cNvPr id="26626" name="Picture 2" descr="Две жизни Николая Рад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41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Карикатура поднимала дух бойцов во время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Две жизни Николая Рад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70509"/>
            <a:ext cx="6912768" cy="548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ссказы в картинках. Н (4) (700x513, 11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008"/>
            <a:ext cx="9144000" cy="6438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ассказы в картинках. Н (5) (700x513, 11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260648"/>
            <a:ext cx="9002233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351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Рассказ по картинкам Н.Радлова</vt:lpstr>
      <vt:lpstr>Книга  «Рассказы в картинках»</vt:lpstr>
      <vt:lpstr>О художнике</vt:lpstr>
      <vt:lpstr>Слайд 4</vt:lpstr>
      <vt:lpstr>Слайд 5</vt:lpstr>
      <vt:lpstr>Слайд 6</vt:lpstr>
      <vt:lpstr>Карикатура поднимала дух бойцов во время Великой Отечественной войны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по картинкам Н.Радлова</dc:title>
  <dc:creator>Admin!</dc:creator>
  <cp:lastModifiedBy>Admin!</cp:lastModifiedBy>
  <cp:revision>3</cp:revision>
  <dcterms:created xsi:type="dcterms:W3CDTF">2015-04-15T16:28:54Z</dcterms:created>
  <dcterms:modified xsi:type="dcterms:W3CDTF">2015-04-15T16:54:35Z</dcterms:modified>
</cp:coreProperties>
</file>