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56" r:id="rId4"/>
    <p:sldId id="257" r:id="rId5"/>
    <p:sldId id="258" r:id="rId6"/>
    <p:sldId id="259" r:id="rId7"/>
    <p:sldId id="260" r:id="rId8"/>
    <p:sldId id="265" r:id="rId9"/>
    <p:sldId id="261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08961-497B-4456-9926-ACF92A757D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C2D21BD-DAD9-4A82-8A1B-A9D72D68D5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Средства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художественной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выразительности</a:t>
          </a:r>
        </a:p>
      </dgm:t>
    </dgm:pt>
    <dgm:pt modelId="{9CC36E60-A47C-4C64-B417-71A1F0A1B00E}" type="parTrans" cxnId="{F506D75B-3916-439B-BAF3-C55AE2A302D8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E16C61DA-9CFD-4CF8-A0D7-82A2838C26AD}" type="sibTrans" cxnId="{F506D75B-3916-439B-BAF3-C55AE2A302D8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1DDBCA8A-7B46-4B2A-8004-DEA9F9B8741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ЛЕКСИЧЕСКИЕ</a:t>
          </a:r>
        </a:p>
      </dgm:t>
    </dgm:pt>
    <dgm:pt modelId="{64DDD335-4F44-4ED1-9867-C2DD8AFB1056}" type="parTrans" cxnId="{FF9CD795-5932-42DA-B7AD-9A768C6B80DF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9A140E44-0D0D-4442-A544-3CD46655B43D}" type="sibTrans" cxnId="{FF9CD795-5932-42DA-B7AD-9A768C6B80DF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69FE0A88-0DC0-430C-B3DC-9D91E065044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СТИЛИСТИЧЕСКИЕ</a:t>
          </a:r>
          <a:endParaRPr kumimoji="0" lang="ru-RU" b="1" i="0" u="none" strike="noStrike" cap="none" spc="0" normalizeH="0" baseline="0" dirty="0" smtClean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rgbClr val="FFC000"/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  <a:latin typeface="Verdana" pitchFamily="34" charset="0"/>
          </a:endParaRPr>
        </a:p>
      </dgm:t>
    </dgm:pt>
    <dgm:pt modelId="{3621D734-F7D0-4816-8546-E8312FEBBEDD}" type="parTrans" cxnId="{0CB27558-7150-4F0C-AE74-0B45FF1EADDD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8725F571-FA08-4A09-BB9E-A31FB1ED8948}" type="sibTrans" cxnId="{0CB27558-7150-4F0C-AE74-0B45FF1EADDD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8FD540D1-5006-4AC9-AD17-B43B6A83CEA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ФОНЕТИЧЕСКИЕ</a:t>
          </a:r>
        </a:p>
      </dgm:t>
    </dgm:pt>
    <dgm:pt modelId="{F327E49A-CFCA-447C-9B13-1B0B2F1250B5}" type="parTrans" cxnId="{64C7B42D-5B81-43CE-AB5B-EDE91E10B7A2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F3044986-2055-4CC1-9FF5-784749CD5BF3}" type="sibTrans" cxnId="{64C7B42D-5B81-43CE-AB5B-EDE91E10B7A2}">
      <dgm:prSet/>
      <dgm:spPr/>
      <dgm:t>
        <a:bodyPr/>
        <a:lstStyle/>
        <a:p>
          <a:endParaRPr lang="ru-RU" b="1" cap="none" spc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</dgm:t>
    </dgm:pt>
    <dgm:pt modelId="{5930B05B-D00B-42C0-A19B-6E3691882C18}" type="pres">
      <dgm:prSet presAssocID="{0C208961-497B-4456-9926-ACF92A757D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7CB58D-E166-4A58-9193-8AFAD6326D12}" type="pres">
      <dgm:prSet presAssocID="{FC2D21BD-DAD9-4A82-8A1B-A9D72D68D5E5}" presName="hierRoot1" presStyleCnt="0">
        <dgm:presLayoutVars>
          <dgm:hierBranch/>
        </dgm:presLayoutVars>
      </dgm:prSet>
      <dgm:spPr/>
    </dgm:pt>
    <dgm:pt modelId="{D1B30C0C-357D-44C6-9473-21D5A412A52B}" type="pres">
      <dgm:prSet presAssocID="{FC2D21BD-DAD9-4A82-8A1B-A9D72D68D5E5}" presName="rootComposite1" presStyleCnt="0"/>
      <dgm:spPr/>
    </dgm:pt>
    <dgm:pt modelId="{19976E65-0A84-4844-A3A1-43E759D3E247}" type="pres">
      <dgm:prSet presAssocID="{FC2D21BD-DAD9-4A82-8A1B-A9D72D68D5E5}" presName="rootText1" presStyleLbl="node0" presStyleIdx="0" presStyleCnt="1" custScaleY="114377" custLinFactNeighborX="4011" custLinFactNeighborY="2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925C30-425C-423C-A2BC-3920CC6ECBDA}" type="pres">
      <dgm:prSet presAssocID="{FC2D21BD-DAD9-4A82-8A1B-A9D72D68D5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EFBDE6-804F-45D5-8E60-1E8DD285F396}" type="pres">
      <dgm:prSet presAssocID="{FC2D21BD-DAD9-4A82-8A1B-A9D72D68D5E5}" presName="hierChild2" presStyleCnt="0"/>
      <dgm:spPr/>
    </dgm:pt>
    <dgm:pt modelId="{5CB9F526-5A6D-4EAB-8158-2E71888BB2B0}" type="pres">
      <dgm:prSet presAssocID="{64DDD335-4F44-4ED1-9867-C2DD8AFB1056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D6C16B9-F78F-4B0C-B139-09DE191C4688}" type="pres">
      <dgm:prSet presAssocID="{1DDBCA8A-7B46-4B2A-8004-DEA9F9B87412}" presName="hierRoot2" presStyleCnt="0">
        <dgm:presLayoutVars>
          <dgm:hierBranch/>
        </dgm:presLayoutVars>
      </dgm:prSet>
      <dgm:spPr/>
    </dgm:pt>
    <dgm:pt modelId="{02307CD3-B210-4EF1-8535-6E2FC7C3B8D6}" type="pres">
      <dgm:prSet presAssocID="{1DDBCA8A-7B46-4B2A-8004-DEA9F9B87412}" presName="rootComposite" presStyleCnt="0"/>
      <dgm:spPr/>
    </dgm:pt>
    <dgm:pt modelId="{A43468CD-DBBC-451A-B726-8058AEBEAD87}" type="pres">
      <dgm:prSet presAssocID="{1DDBCA8A-7B46-4B2A-8004-DEA9F9B87412}" presName="rootText" presStyleLbl="node2" presStyleIdx="0" presStyleCnt="3" custScaleY="157772" custLinFactNeighborX="4011" custLinFactNeighborY="2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57015E-E9EB-4A97-85F4-7F98E3319231}" type="pres">
      <dgm:prSet presAssocID="{1DDBCA8A-7B46-4B2A-8004-DEA9F9B87412}" presName="rootConnector" presStyleLbl="node2" presStyleIdx="0" presStyleCnt="3"/>
      <dgm:spPr/>
      <dgm:t>
        <a:bodyPr/>
        <a:lstStyle/>
        <a:p>
          <a:endParaRPr lang="ru-RU"/>
        </a:p>
      </dgm:t>
    </dgm:pt>
    <dgm:pt modelId="{4241C573-D3C9-4535-BC8B-C723B49CF22C}" type="pres">
      <dgm:prSet presAssocID="{1DDBCA8A-7B46-4B2A-8004-DEA9F9B87412}" presName="hierChild4" presStyleCnt="0"/>
      <dgm:spPr/>
    </dgm:pt>
    <dgm:pt modelId="{643977EA-F98B-4266-A2F0-97699F8ACCCA}" type="pres">
      <dgm:prSet presAssocID="{1DDBCA8A-7B46-4B2A-8004-DEA9F9B87412}" presName="hierChild5" presStyleCnt="0"/>
      <dgm:spPr/>
    </dgm:pt>
    <dgm:pt modelId="{4C38E3AC-F0F4-4E43-9283-237B856350E3}" type="pres">
      <dgm:prSet presAssocID="{3621D734-F7D0-4816-8546-E8312FEBBEDD}" presName="Name35" presStyleLbl="parChTrans1D2" presStyleIdx="1" presStyleCnt="3"/>
      <dgm:spPr/>
      <dgm:t>
        <a:bodyPr/>
        <a:lstStyle/>
        <a:p>
          <a:endParaRPr lang="ru-RU"/>
        </a:p>
      </dgm:t>
    </dgm:pt>
    <dgm:pt modelId="{E38355C7-15C7-49D6-8301-EAFAA38AAB19}" type="pres">
      <dgm:prSet presAssocID="{69FE0A88-0DC0-430C-B3DC-9D91E0650440}" presName="hierRoot2" presStyleCnt="0">
        <dgm:presLayoutVars>
          <dgm:hierBranch/>
        </dgm:presLayoutVars>
      </dgm:prSet>
      <dgm:spPr/>
    </dgm:pt>
    <dgm:pt modelId="{CEDDF08D-ADFE-4DBD-B069-9CA7C8DFC808}" type="pres">
      <dgm:prSet presAssocID="{69FE0A88-0DC0-430C-B3DC-9D91E0650440}" presName="rootComposite" presStyleCnt="0"/>
      <dgm:spPr/>
    </dgm:pt>
    <dgm:pt modelId="{BFD8E4EB-081B-4EEB-B2BF-BB987261E75B}" type="pres">
      <dgm:prSet presAssocID="{69FE0A88-0DC0-430C-B3DC-9D91E0650440}" presName="rootText" presStyleLbl="node2" presStyleIdx="1" presStyleCnt="3" custScaleX="115162" custScaleY="157772" custLinFactNeighborX="4011" custLinFactNeighborY="2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23991-00E5-49F0-870B-FACA57009378}" type="pres">
      <dgm:prSet presAssocID="{69FE0A88-0DC0-430C-B3DC-9D91E0650440}" presName="rootConnector" presStyleLbl="node2" presStyleIdx="1" presStyleCnt="3"/>
      <dgm:spPr/>
      <dgm:t>
        <a:bodyPr/>
        <a:lstStyle/>
        <a:p>
          <a:endParaRPr lang="ru-RU"/>
        </a:p>
      </dgm:t>
    </dgm:pt>
    <dgm:pt modelId="{3DBF3C3B-4897-4043-9CEF-B8B9246D6537}" type="pres">
      <dgm:prSet presAssocID="{69FE0A88-0DC0-430C-B3DC-9D91E0650440}" presName="hierChild4" presStyleCnt="0"/>
      <dgm:spPr/>
    </dgm:pt>
    <dgm:pt modelId="{EF2E1287-FF46-436A-B7AF-5B5F5772EB9C}" type="pres">
      <dgm:prSet presAssocID="{69FE0A88-0DC0-430C-B3DC-9D91E0650440}" presName="hierChild5" presStyleCnt="0"/>
      <dgm:spPr/>
    </dgm:pt>
    <dgm:pt modelId="{F7601E49-62E0-41E6-80BD-BBA2F5911F0B}" type="pres">
      <dgm:prSet presAssocID="{F327E49A-CFCA-447C-9B13-1B0B2F1250B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916F0ABD-5831-4041-A9BF-82B1432833CA}" type="pres">
      <dgm:prSet presAssocID="{8FD540D1-5006-4AC9-AD17-B43B6A83CEAA}" presName="hierRoot2" presStyleCnt="0">
        <dgm:presLayoutVars>
          <dgm:hierBranch/>
        </dgm:presLayoutVars>
      </dgm:prSet>
      <dgm:spPr/>
    </dgm:pt>
    <dgm:pt modelId="{BA544570-C3AD-4C06-BB70-36760AA6BBEB}" type="pres">
      <dgm:prSet presAssocID="{8FD540D1-5006-4AC9-AD17-B43B6A83CEAA}" presName="rootComposite" presStyleCnt="0"/>
      <dgm:spPr/>
    </dgm:pt>
    <dgm:pt modelId="{EB905251-061A-48A7-9558-FA1FC005D3D9}" type="pres">
      <dgm:prSet presAssocID="{8FD540D1-5006-4AC9-AD17-B43B6A83CEAA}" presName="rootText" presStyleLbl="node2" presStyleIdx="2" presStyleCnt="3" custScaleY="157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E53AF-CF90-40C1-BE82-3657AF2E95DE}" type="pres">
      <dgm:prSet presAssocID="{8FD540D1-5006-4AC9-AD17-B43B6A83CEAA}" presName="rootConnector" presStyleLbl="node2" presStyleIdx="2" presStyleCnt="3"/>
      <dgm:spPr/>
      <dgm:t>
        <a:bodyPr/>
        <a:lstStyle/>
        <a:p>
          <a:endParaRPr lang="ru-RU"/>
        </a:p>
      </dgm:t>
    </dgm:pt>
    <dgm:pt modelId="{CA42D523-5072-4C99-9961-5C486C0D9D1F}" type="pres">
      <dgm:prSet presAssocID="{8FD540D1-5006-4AC9-AD17-B43B6A83CEAA}" presName="hierChild4" presStyleCnt="0"/>
      <dgm:spPr/>
    </dgm:pt>
    <dgm:pt modelId="{1735EB8A-53D1-4C14-B31A-3C8D6C0E8AB2}" type="pres">
      <dgm:prSet presAssocID="{8FD540D1-5006-4AC9-AD17-B43B6A83CEAA}" presName="hierChild5" presStyleCnt="0"/>
      <dgm:spPr/>
    </dgm:pt>
    <dgm:pt modelId="{96F822DE-A7B0-4EC0-95EA-5ABCC51B6738}" type="pres">
      <dgm:prSet presAssocID="{FC2D21BD-DAD9-4A82-8A1B-A9D72D68D5E5}" presName="hierChild3" presStyleCnt="0"/>
      <dgm:spPr/>
    </dgm:pt>
  </dgm:ptLst>
  <dgm:cxnLst>
    <dgm:cxn modelId="{E0C01396-0038-4BE4-BC4C-78E097D63995}" type="presOf" srcId="{69FE0A88-0DC0-430C-B3DC-9D91E0650440}" destId="{BFD8E4EB-081B-4EEB-B2BF-BB987261E75B}" srcOrd="0" destOrd="0" presId="urn:microsoft.com/office/officeart/2005/8/layout/orgChart1"/>
    <dgm:cxn modelId="{2D749AF4-AA22-4A7D-8155-D65612BE4A70}" type="presOf" srcId="{0C208961-497B-4456-9926-ACF92A757DBF}" destId="{5930B05B-D00B-42C0-A19B-6E3691882C18}" srcOrd="0" destOrd="0" presId="urn:microsoft.com/office/officeart/2005/8/layout/orgChart1"/>
    <dgm:cxn modelId="{13F2F288-FF0C-4006-A36F-DDBDE09FAEF1}" type="presOf" srcId="{F327E49A-CFCA-447C-9B13-1B0B2F1250B5}" destId="{F7601E49-62E0-41E6-80BD-BBA2F5911F0B}" srcOrd="0" destOrd="0" presId="urn:microsoft.com/office/officeart/2005/8/layout/orgChart1"/>
    <dgm:cxn modelId="{D73584E7-097D-4413-BA52-3BFF2058B9B1}" type="presOf" srcId="{FC2D21BD-DAD9-4A82-8A1B-A9D72D68D5E5}" destId="{19976E65-0A84-4844-A3A1-43E759D3E247}" srcOrd="0" destOrd="0" presId="urn:microsoft.com/office/officeart/2005/8/layout/orgChart1"/>
    <dgm:cxn modelId="{FF9CD795-5932-42DA-B7AD-9A768C6B80DF}" srcId="{FC2D21BD-DAD9-4A82-8A1B-A9D72D68D5E5}" destId="{1DDBCA8A-7B46-4B2A-8004-DEA9F9B87412}" srcOrd="0" destOrd="0" parTransId="{64DDD335-4F44-4ED1-9867-C2DD8AFB1056}" sibTransId="{9A140E44-0D0D-4442-A544-3CD46655B43D}"/>
    <dgm:cxn modelId="{A8E56FA1-EF3A-463A-9999-1DE13ED8E786}" type="presOf" srcId="{FC2D21BD-DAD9-4A82-8A1B-A9D72D68D5E5}" destId="{F4925C30-425C-423C-A2BC-3920CC6ECBDA}" srcOrd="1" destOrd="0" presId="urn:microsoft.com/office/officeart/2005/8/layout/orgChart1"/>
    <dgm:cxn modelId="{EE2FA3F1-22F8-441D-BB47-03250158A0F8}" type="presOf" srcId="{69FE0A88-0DC0-430C-B3DC-9D91E0650440}" destId="{33223991-00E5-49F0-870B-FACA57009378}" srcOrd="1" destOrd="0" presId="urn:microsoft.com/office/officeart/2005/8/layout/orgChart1"/>
    <dgm:cxn modelId="{88C80EC9-B560-41FC-B506-61BF7AD6D7E6}" type="presOf" srcId="{8FD540D1-5006-4AC9-AD17-B43B6A83CEAA}" destId="{EB905251-061A-48A7-9558-FA1FC005D3D9}" srcOrd="0" destOrd="0" presId="urn:microsoft.com/office/officeart/2005/8/layout/orgChart1"/>
    <dgm:cxn modelId="{6B3F8B26-0BD1-45BB-887D-A41BFE7459FE}" type="presOf" srcId="{64DDD335-4F44-4ED1-9867-C2DD8AFB1056}" destId="{5CB9F526-5A6D-4EAB-8158-2E71888BB2B0}" srcOrd="0" destOrd="0" presId="urn:microsoft.com/office/officeart/2005/8/layout/orgChart1"/>
    <dgm:cxn modelId="{A8E60F56-993B-457E-BDC8-1A2FCFF7E631}" type="presOf" srcId="{8FD540D1-5006-4AC9-AD17-B43B6A83CEAA}" destId="{BE4E53AF-CF90-40C1-BE82-3657AF2E95DE}" srcOrd="1" destOrd="0" presId="urn:microsoft.com/office/officeart/2005/8/layout/orgChart1"/>
    <dgm:cxn modelId="{64C7B42D-5B81-43CE-AB5B-EDE91E10B7A2}" srcId="{FC2D21BD-DAD9-4A82-8A1B-A9D72D68D5E5}" destId="{8FD540D1-5006-4AC9-AD17-B43B6A83CEAA}" srcOrd="2" destOrd="0" parTransId="{F327E49A-CFCA-447C-9B13-1B0B2F1250B5}" sibTransId="{F3044986-2055-4CC1-9FF5-784749CD5BF3}"/>
    <dgm:cxn modelId="{8311D2EA-AAA8-4F95-99AA-75FC7E19DB3C}" type="presOf" srcId="{1DDBCA8A-7B46-4B2A-8004-DEA9F9B87412}" destId="{A43468CD-DBBC-451A-B726-8058AEBEAD87}" srcOrd="0" destOrd="0" presId="urn:microsoft.com/office/officeart/2005/8/layout/orgChart1"/>
    <dgm:cxn modelId="{0CB27558-7150-4F0C-AE74-0B45FF1EADDD}" srcId="{FC2D21BD-DAD9-4A82-8A1B-A9D72D68D5E5}" destId="{69FE0A88-0DC0-430C-B3DC-9D91E0650440}" srcOrd="1" destOrd="0" parTransId="{3621D734-F7D0-4816-8546-E8312FEBBEDD}" sibTransId="{8725F571-FA08-4A09-BB9E-A31FB1ED8948}"/>
    <dgm:cxn modelId="{BBAC6C1F-23E8-47C6-B502-8D96F3773D4E}" type="presOf" srcId="{1DDBCA8A-7B46-4B2A-8004-DEA9F9B87412}" destId="{B857015E-E9EB-4A97-85F4-7F98E3319231}" srcOrd="1" destOrd="0" presId="urn:microsoft.com/office/officeart/2005/8/layout/orgChart1"/>
    <dgm:cxn modelId="{412DCA90-3C59-490D-A9C1-89CE30BA2BA4}" type="presOf" srcId="{3621D734-F7D0-4816-8546-E8312FEBBEDD}" destId="{4C38E3AC-F0F4-4E43-9283-237B856350E3}" srcOrd="0" destOrd="0" presId="urn:microsoft.com/office/officeart/2005/8/layout/orgChart1"/>
    <dgm:cxn modelId="{F506D75B-3916-439B-BAF3-C55AE2A302D8}" srcId="{0C208961-497B-4456-9926-ACF92A757DBF}" destId="{FC2D21BD-DAD9-4A82-8A1B-A9D72D68D5E5}" srcOrd="0" destOrd="0" parTransId="{9CC36E60-A47C-4C64-B417-71A1F0A1B00E}" sibTransId="{E16C61DA-9CFD-4CF8-A0D7-82A2838C26AD}"/>
    <dgm:cxn modelId="{DDB79D78-39D2-46FD-9274-D56F2805520D}" type="presParOf" srcId="{5930B05B-D00B-42C0-A19B-6E3691882C18}" destId="{177CB58D-E166-4A58-9193-8AFAD6326D12}" srcOrd="0" destOrd="0" presId="urn:microsoft.com/office/officeart/2005/8/layout/orgChart1"/>
    <dgm:cxn modelId="{8C6E10B0-493C-485D-BDC2-B002116A6A11}" type="presParOf" srcId="{177CB58D-E166-4A58-9193-8AFAD6326D12}" destId="{D1B30C0C-357D-44C6-9473-21D5A412A52B}" srcOrd="0" destOrd="0" presId="urn:microsoft.com/office/officeart/2005/8/layout/orgChart1"/>
    <dgm:cxn modelId="{0590E807-B31F-43E2-9CB1-27EB9A11D3FB}" type="presParOf" srcId="{D1B30C0C-357D-44C6-9473-21D5A412A52B}" destId="{19976E65-0A84-4844-A3A1-43E759D3E247}" srcOrd="0" destOrd="0" presId="urn:microsoft.com/office/officeart/2005/8/layout/orgChart1"/>
    <dgm:cxn modelId="{3982F6E3-6805-4ED8-851D-A5B06A96DB8A}" type="presParOf" srcId="{D1B30C0C-357D-44C6-9473-21D5A412A52B}" destId="{F4925C30-425C-423C-A2BC-3920CC6ECBDA}" srcOrd="1" destOrd="0" presId="urn:microsoft.com/office/officeart/2005/8/layout/orgChart1"/>
    <dgm:cxn modelId="{553FC991-789B-4E4C-BC90-55008FA230D8}" type="presParOf" srcId="{177CB58D-E166-4A58-9193-8AFAD6326D12}" destId="{9DEFBDE6-804F-45D5-8E60-1E8DD285F396}" srcOrd="1" destOrd="0" presId="urn:microsoft.com/office/officeart/2005/8/layout/orgChart1"/>
    <dgm:cxn modelId="{2A778601-0BD7-4913-A7A5-5B1427CF20CA}" type="presParOf" srcId="{9DEFBDE6-804F-45D5-8E60-1E8DD285F396}" destId="{5CB9F526-5A6D-4EAB-8158-2E71888BB2B0}" srcOrd="0" destOrd="0" presId="urn:microsoft.com/office/officeart/2005/8/layout/orgChart1"/>
    <dgm:cxn modelId="{DC3642C4-5E05-4F2A-808D-66034E342A39}" type="presParOf" srcId="{9DEFBDE6-804F-45D5-8E60-1E8DD285F396}" destId="{7D6C16B9-F78F-4B0C-B139-09DE191C4688}" srcOrd="1" destOrd="0" presId="urn:microsoft.com/office/officeart/2005/8/layout/orgChart1"/>
    <dgm:cxn modelId="{45F09F36-ADCA-464D-B8B3-41BEA433ABDD}" type="presParOf" srcId="{7D6C16B9-F78F-4B0C-B139-09DE191C4688}" destId="{02307CD3-B210-4EF1-8535-6E2FC7C3B8D6}" srcOrd="0" destOrd="0" presId="urn:microsoft.com/office/officeart/2005/8/layout/orgChart1"/>
    <dgm:cxn modelId="{AD19138F-6D14-47F0-8DD8-515621C22DF4}" type="presParOf" srcId="{02307CD3-B210-4EF1-8535-6E2FC7C3B8D6}" destId="{A43468CD-DBBC-451A-B726-8058AEBEAD87}" srcOrd="0" destOrd="0" presId="urn:microsoft.com/office/officeart/2005/8/layout/orgChart1"/>
    <dgm:cxn modelId="{4E31D9FC-06EB-46BB-826A-7B7089210F71}" type="presParOf" srcId="{02307CD3-B210-4EF1-8535-6E2FC7C3B8D6}" destId="{B857015E-E9EB-4A97-85F4-7F98E3319231}" srcOrd="1" destOrd="0" presId="urn:microsoft.com/office/officeart/2005/8/layout/orgChart1"/>
    <dgm:cxn modelId="{309F8E59-D96C-4D5C-AA3C-911C82F32B18}" type="presParOf" srcId="{7D6C16B9-F78F-4B0C-B139-09DE191C4688}" destId="{4241C573-D3C9-4535-BC8B-C723B49CF22C}" srcOrd="1" destOrd="0" presId="urn:microsoft.com/office/officeart/2005/8/layout/orgChart1"/>
    <dgm:cxn modelId="{BDD2B4F1-025F-495B-BFAE-768BC2192454}" type="presParOf" srcId="{7D6C16B9-F78F-4B0C-B139-09DE191C4688}" destId="{643977EA-F98B-4266-A2F0-97699F8ACCCA}" srcOrd="2" destOrd="0" presId="urn:microsoft.com/office/officeart/2005/8/layout/orgChart1"/>
    <dgm:cxn modelId="{28AEBEE8-9E04-4824-BB02-7E5B9858E09B}" type="presParOf" srcId="{9DEFBDE6-804F-45D5-8E60-1E8DD285F396}" destId="{4C38E3AC-F0F4-4E43-9283-237B856350E3}" srcOrd="2" destOrd="0" presId="urn:microsoft.com/office/officeart/2005/8/layout/orgChart1"/>
    <dgm:cxn modelId="{2290C484-4342-402D-8EBA-61154037207E}" type="presParOf" srcId="{9DEFBDE6-804F-45D5-8E60-1E8DD285F396}" destId="{E38355C7-15C7-49D6-8301-EAFAA38AAB19}" srcOrd="3" destOrd="0" presId="urn:microsoft.com/office/officeart/2005/8/layout/orgChart1"/>
    <dgm:cxn modelId="{BF710C1A-C409-465A-B249-6E838619D4FD}" type="presParOf" srcId="{E38355C7-15C7-49D6-8301-EAFAA38AAB19}" destId="{CEDDF08D-ADFE-4DBD-B069-9CA7C8DFC808}" srcOrd="0" destOrd="0" presId="urn:microsoft.com/office/officeart/2005/8/layout/orgChart1"/>
    <dgm:cxn modelId="{67472235-DAA5-4176-A502-A1D18C91769D}" type="presParOf" srcId="{CEDDF08D-ADFE-4DBD-B069-9CA7C8DFC808}" destId="{BFD8E4EB-081B-4EEB-B2BF-BB987261E75B}" srcOrd="0" destOrd="0" presId="urn:microsoft.com/office/officeart/2005/8/layout/orgChart1"/>
    <dgm:cxn modelId="{9F9E8930-4B9A-4D9E-9406-873018C63C27}" type="presParOf" srcId="{CEDDF08D-ADFE-4DBD-B069-9CA7C8DFC808}" destId="{33223991-00E5-49F0-870B-FACA57009378}" srcOrd="1" destOrd="0" presId="urn:microsoft.com/office/officeart/2005/8/layout/orgChart1"/>
    <dgm:cxn modelId="{B61ED4E8-05A1-4729-8DFB-28A114F01A9E}" type="presParOf" srcId="{E38355C7-15C7-49D6-8301-EAFAA38AAB19}" destId="{3DBF3C3B-4897-4043-9CEF-B8B9246D6537}" srcOrd="1" destOrd="0" presId="urn:microsoft.com/office/officeart/2005/8/layout/orgChart1"/>
    <dgm:cxn modelId="{FAC40C1D-CFCF-4329-B9D4-74FB2C61A070}" type="presParOf" srcId="{E38355C7-15C7-49D6-8301-EAFAA38AAB19}" destId="{EF2E1287-FF46-436A-B7AF-5B5F5772EB9C}" srcOrd="2" destOrd="0" presId="urn:microsoft.com/office/officeart/2005/8/layout/orgChart1"/>
    <dgm:cxn modelId="{0D0D8DB8-92AD-4D7A-8602-38670E4C54DA}" type="presParOf" srcId="{9DEFBDE6-804F-45D5-8E60-1E8DD285F396}" destId="{F7601E49-62E0-41E6-80BD-BBA2F5911F0B}" srcOrd="4" destOrd="0" presId="urn:microsoft.com/office/officeart/2005/8/layout/orgChart1"/>
    <dgm:cxn modelId="{8400A56D-8723-4D91-8D4E-E298AD393AF1}" type="presParOf" srcId="{9DEFBDE6-804F-45D5-8E60-1E8DD285F396}" destId="{916F0ABD-5831-4041-A9BF-82B1432833CA}" srcOrd="5" destOrd="0" presId="urn:microsoft.com/office/officeart/2005/8/layout/orgChart1"/>
    <dgm:cxn modelId="{A548647E-96AC-4553-B5E3-599FC1990621}" type="presParOf" srcId="{916F0ABD-5831-4041-A9BF-82B1432833CA}" destId="{BA544570-C3AD-4C06-BB70-36760AA6BBEB}" srcOrd="0" destOrd="0" presId="urn:microsoft.com/office/officeart/2005/8/layout/orgChart1"/>
    <dgm:cxn modelId="{0E06D70A-1FF9-457C-AD75-7D2F61D52488}" type="presParOf" srcId="{BA544570-C3AD-4C06-BB70-36760AA6BBEB}" destId="{EB905251-061A-48A7-9558-FA1FC005D3D9}" srcOrd="0" destOrd="0" presId="urn:microsoft.com/office/officeart/2005/8/layout/orgChart1"/>
    <dgm:cxn modelId="{9E457589-9CA8-4F48-981F-2A33642C5018}" type="presParOf" srcId="{BA544570-C3AD-4C06-BB70-36760AA6BBEB}" destId="{BE4E53AF-CF90-40C1-BE82-3657AF2E95DE}" srcOrd="1" destOrd="0" presId="urn:microsoft.com/office/officeart/2005/8/layout/orgChart1"/>
    <dgm:cxn modelId="{C6A5E1F3-673F-4459-B6A3-A5271AEE459E}" type="presParOf" srcId="{916F0ABD-5831-4041-A9BF-82B1432833CA}" destId="{CA42D523-5072-4C99-9961-5C486C0D9D1F}" srcOrd="1" destOrd="0" presId="urn:microsoft.com/office/officeart/2005/8/layout/orgChart1"/>
    <dgm:cxn modelId="{7A11E438-EDB0-4604-B8DE-4BA25B98F19C}" type="presParOf" srcId="{916F0ABD-5831-4041-A9BF-82B1432833CA}" destId="{1735EB8A-53D1-4C14-B31A-3C8D6C0E8AB2}" srcOrd="2" destOrd="0" presId="urn:microsoft.com/office/officeart/2005/8/layout/orgChart1"/>
    <dgm:cxn modelId="{FE3D11C5-3702-4512-83C9-A296BC7E8AA9}" type="presParOf" srcId="{177CB58D-E166-4A58-9193-8AFAD6326D12}" destId="{96F822DE-A7B0-4EC0-95EA-5ABCC51B67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601E49-62E0-41E6-80BD-BBA2F5911F0B}">
      <dsp:nvSpPr>
        <dsp:cNvPr id="0" name=""/>
        <dsp:cNvSpPr/>
      </dsp:nvSpPr>
      <dsp:spPr>
        <a:xfrm>
          <a:off x="4196624" y="2380565"/>
          <a:ext cx="2861680" cy="455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18"/>
              </a:lnTo>
              <a:lnTo>
                <a:pt x="2861680" y="214218"/>
              </a:lnTo>
              <a:lnTo>
                <a:pt x="2861680" y="45542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8E3AC-F0F4-4E43-9283-237B856350E3}">
      <dsp:nvSpPr>
        <dsp:cNvPr id="0" name=""/>
        <dsp:cNvSpPr/>
      </dsp:nvSpPr>
      <dsp:spPr>
        <a:xfrm>
          <a:off x="4150904" y="2380565"/>
          <a:ext cx="91440" cy="482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2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9F526-5A6D-4EAB-8158-2E71888BB2B0}">
      <dsp:nvSpPr>
        <dsp:cNvPr id="0" name=""/>
        <dsp:cNvSpPr/>
      </dsp:nvSpPr>
      <dsp:spPr>
        <a:xfrm>
          <a:off x="1242800" y="2380565"/>
          <a:ext cx="2953823" cy="482421"/>
        </a:xfrm>
        <a:custGeom>
          <a:avLst/>
          <a:gdLst/>
          <a:ahLst/>
          <a:cxnLst/>
          <a:rect l="0" t="0" r="0" b="0"/>
          <a:pathLst>
            <a:path>
              <a:moveTo>
                <a:pt x="2953823" y="0"/>
              </a:moveTo>
              <a:lnTo>
                <a:pt x="2953823" y="241210"/>
              </a:lnTo>
              <a:lnTo>
                <a:pt x="0" y="241210"/>
              </a:lnTo>
              <a:lnTo>
                <a:pt x="0" y="48242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76E65-0A84-4844-A3A1-43E759D3E247}">
      <dsp:nvSpPr>
        <dsp:cNvPr id="0" name=""/>
        <dsp:cNvSpPr/>
      </dsp:nvSpPr>
      <dsp:spPr>
        <a:xfrm>
          <a:off x="3048000" y="1066804"/>
          <a:ext cx="2297247" cy="1313761"/>
        </a:xfrm>
        <a:prstGeom prst="rect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Средства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художественной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выразительности</a:t>
          </a:r>
        </a:p>
      </dsp:txBody>
      <dsp:txXfrm>
        <a:off x="3048000" y="1066804"/>
        <a:ext cx="2297247" cy="1313761"/>
      </dsp:txXfrm>
    </dsp:sp>
    <dsp:sp modelId="{A43468CD-DBBC-451A-B726-8058AEBEAD87}">
      <dsp:nvSpPr>
        <dsp:cNvPr id="0" name=""/>
        <dsp:cNvSpPr/>
      </dsp:nvSpPr>
      <dsp:spPr>
        <a:xfrm>
          <a:off x="94177" y="2862987"/>
          <a:ext cx="2297247" cy="1812206"/>
        </a:xfrm>
        <a:prstGeom prst="rect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ЛЕКСИЧЕСКИЕ</a:t>
          </a:r>
        </a:p>
      </dsp:txBody>
      <dsp:txXfrm>
        <a:off x="94177" y="2862987"/>
        <a:ext cx="2297247" cy="1812206"/>
      </dsp:txXfrm>
    </dsp:sp>
    <dsp:sp modelId="{BFD8E4EB-081B-4EEB-B2BF-BB987261E75B}">
      <dsp:nvSpPr>
        <dsp:cNvPr id="0" name=""/>
        <dsp:cNvSpPr/>
      </dsp:nvSpPr>
      <dsp:spPr>
        <a:xfrm>
          <a:off x="2873846" y="2862987"/>
          <a:ext cx="2645555" cy="1812206"/>
        </a:xfrm>
        <a:prstGeom prst="rect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СТИЛИСТИЧЕСКИЕ</a:t>
          </a:r>
          <a:endParaRPr kumimoji="0" lang="ru-RU" sz="1700" b="1" i="0" u="none" strike="noStrike" kern="1200" cap="none" spc="0" normalizeH="0" baseline="0" dirty="0" smtClean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rgbClr val="FFC000"/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  <a:latin typeface="Verdana" pitchFamily="34" charset="0"/>
          </a:endParaRPr>
        </a:p>
      </dsp:txBody>
      <dsp:txXfrm>
        <a:off x="2873846" y="2862987"/>
        <a:ext cx="2645555" cy="1812206"/>
      </dsp:txXfrm>
    </dsp:sp>
    <dsp:sp modelId="{EB905251-061A-48A7-9558-FA1FC005D3D9}">
      <dsp:nvSpPr>
        <dsp:cNvPr id="0" name=""/>
        <dsp:cNvSpPr/>
      </dsp:nvSpPr>
      <dsp:spPr>
        <a:xfrm>
          <a:off x="5909681" y="2835994"/>
          <a:ext cx="2297247" cy="1812206"/>
        </a:xfrm>
        <a:prstGeom prst="rect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</a:rPr>
            <a:t>ФОНЕТИЧЕСКИЕ</a:t>
          </a:r>
        </a:p>
      </dsp:txBody>
      <dsp:txXfrm>
        <a:off x="5909681" y="2835994"/>
        <a:ext cx="2297247" cy="1812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15240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В. ЗАДАНИЕ 8. ИЗОБРАЗИТЕЛЬНО-ВЫРАЗИТЕЛЬНЫЕ СРЕДСТВА ЯЗЫКА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657600"/>
            <a:ext cx="2438400" cy="2586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52600" y="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ПОТРЕНИРУЕМСЯ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858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теперь разберём задание.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(А) В предложениях 19, 20, 21 автор использует  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ЛЕКСИЧЕСКИЙ ПОВТОР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(повторяется слово СКАЗКА) – сознательное употребление одного и того же слова или сочетания слов с целью усилить значение этого образа, понятия.</a:t>
            </a:r>
          </a:p>
          <a:p>
            <a:pPr algn="just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(19) Сказка учит добру и желанию помогать слабому, учит сочувствию и юмору. (20) Сказка рассказывает о неведомых странах, которые еще предстоит открыть. (21) Сказка открывает в тебе воображение, потому что его отсутствие может стать бедствием для людей и даже для страны.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(Б)В предложениях 23, 24 – мы найдем такое синтаксическое средство, как 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ПАРЦЕЛЛЯЦИЯ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прием расчленения фразы на части или даже на отдельные слова. Ее цель – придать речи интонационную экспрессию путем ее отрывистого произнесения.</a:t>
            </a:r>
          </a:p>
          <a:p>
            <a:pPr algn="just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23) Вот, например, сказка «Лиса и Заяц» о том, что у страха глаза велики. (24) Что для трусливой души неизвестное ей наглое существо может показаться страшным зверем, которого невозможно победить.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52600" y="228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ПОТРЕНИРУЕМСЯ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(В) Выражение «отступать в себя», которое мы найдем в 28 предложении – это не что иное, как 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скрытое сравнение, основанное на сходстве между далекими явлениями и предметами. В основе всякой метафоры лежит неназванное сравнение одних предметов с другими, имеющими общий признак.  В художественной речи автор употребляет метафоры для усиления выразительности речи, для создания и оценки картины жизни, для передачи внутреннего мира героев и точки зрения рассказчика и самого автора.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(Г) И наконец, «храброе сердце», «заветные мечтания» – это  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ЭПИТЕТЫ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- слово, выделяющее в предмете  или явление  какие-либо его свойства, качества или признаки. Эпитетом называют  художественное определение, т.е  красочное , образное, которое подчеркивает в определяемом слове какое-нибудь  его  отличительное  свойство.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Правильный ответ: лексический повтор, парцелляция, метафора, эпитет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651997" cy="1752600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609600" y="457200"/>
          <a:ext cx="8208963" cy="56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990600"/>
          <a:ext cx="83820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692"/>
                <a:gridCol w="1125908"/>
                <a:gridCol w="4533901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Аллегория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Иносказательное изображение абстрактного понятия или явления через конкретный образ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Хитрость изображается в виде лисы, коварство - в виде змеи и т. д.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Гипербола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Образное выражение, преувеличивающее какое-либо действие, предмет, явление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Любовь мою,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апостол во время оно,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тысяче тысяч разнесу дорог…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(В. Маяковский)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Ирония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Выражающее насмешку или лукавство иносказание; осмеяние, содержащее в себе осуждающую оценку того, что осмеивается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Забил заряд я в пушку туго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думал: угощу я друга!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Постой-ка, брат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мусью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               (М.Лермонтов)   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Литота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преуменьшения явления или деталей его - обратная гипербола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 с пальчик, мужичок с ноготок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Метафора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Скрытое сравнение, построенное на сходстве или контрасте явлений, в котором слова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как, как будто, словно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отсутствуют, но подразумеваются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Ель рукавом мне тропинку завесила.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Метонимия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(переименованное) - сближение, сопоставление понятий, когда явление или предмет обозначаются с помощью других слов и понятий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Стальной оратор, дремлющий в кобуре.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228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ТРОПЫ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533400"/>
          <a:ext cx="8686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00200"/>
                <a:gridCol w="41529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Окказионализмы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Авторские неологизмы, благодаря своей новизне усиливающие выразительность речи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Стоял Январь, не то Февраль,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Какой-то чертовый </a:t>
                      </a: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Зимарь.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Оксюморон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Сочетание противоположных по смыслу определений, создающих новое понятие или представление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Горячий снег, живой труп и др.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Олицетворение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Уподобление неживого предмета живому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чем ты воешь, ветр ночной,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чем так сетуешь безумно? (Ф. Тютчев)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Перифраза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Использование описания вместо собственного имени или названия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Обстрел - </a:t>
                      </a: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крупный свинцовый дождь, </a:t>
                      </a: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легкая атлетика - </a:t>
                      </a: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королева спорта </a:t>
                      </a: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Сравнение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Сопоставление двух предметов или явлений с целью пояснить один из них при помощи другого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Тревога </a:t>
                      </a: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змеёю </a:t>
                      </a: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вползла в наши сердца.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Синекдоха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Разновидность метонимии, перенесение значения одного слова на другое на основе замены количественных отношений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Его зарыли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шар земной.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.(С. Орлов) Отсель грозить мы будем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шведу...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(А.С.Пушкин)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Эпитет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Художественное, поэтическое определение, подчеркивающее какое-либо свойство предмета или явления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Болтушка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сорока,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роковые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часы,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жадно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всматривается, взоры </a:t>
                      </a: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полусонные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СТИЛИСТИЧЕСКИЕ ФИГУРЫ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914400"/>
          <a:ext cx="8610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14400"/>
                <a:gridCol w="4857750"/>
                <a:gridCol w="215265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Анафора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 отдельных слов или оборотов в начале предложений. Используется для усиления высказанной мысли, образа, явления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Люблю </a:t>
                      </a: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тебя, Петра творенье,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Люблю </a:t>
                      </a: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твой строгий, стройный вид...    (А.С. Пушкин)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Антитеза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Противопоставление характеров, обстоятельств, образов, композиционных элементов, создающее эффект резкого контраста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сошлись. </a:t>
                      </a: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Волна и камень,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Стихи и проза, лед и пламень 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столь различны меж собой...           (А.С.Пушкин)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Бессоюзие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Намеренный пропуск соединительных союзов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Швед, русский, колет, рубит, режет,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Бой барабанный, клики, скрежет,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Гром пушек, топот, ржанье, стон...      (А. С. Пушкин)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Градация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Стилевое средство, позволяющее воссоздать события и действия, мысли и чувства в процессе, в развитии (от большего к меньшему или от меньшего к большему)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 своего ребенка, ради семьи, ради народа, ради человечества - берегите мир!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Инверсия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Нарушение общепринятой грамматической последовательности речи; перестановка частей фразы, придающая ей особую выразительность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Родина любимая, земля моя родная, тебя ли нам не беречь!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1" y="533400"/>
          <a:ext cx="8686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447800"/>
                <a:gridCol w="3657601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Многосоюзие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Намеренное повторение сочинительных союзов для логического и эмоционального выделения перечисляемых понятий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 глазами ходил океан, и колыхался, и гремел, и сверкал, и угасал, и светился, и уходил куда-то в бесконечность.                             (В.Г. Короленко)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Парцелляция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расчленения фразы на части или даже на отдельные слова. Её цель - придать речи интонационную экспрессию путем её отрывистого произнесения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Поэт внезапно встал. Побледнел.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Риторические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риторические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восклицания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риторические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обращения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Высказывание, которое обычно адресуется неодушевленному предмету, отвлеченному понятию, отсутствующему лицу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Какое лето, что за лето!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 это просто колдовство!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Синтаксический параллелизм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Одинаковое построение нескольких рядом расположенных предложений.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 - это начало всех начал. Мать - это чудо земное. Мать - это слово святое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Эллипсис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(«выпадение», «выпущение») - пропуск во фразе какого-либо слова, легко подразумевающегося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Пороша. Мы встаем и тотчас на коня,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рысью по полю при первом свете дня.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Эпифора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Одинаковая концовка нескольких предложений, усиливающая значение этого образа, понятия и т.д.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всю жизнь шел к тебе. Я всю жизнь верил в тебя. Я всю жизнь любил тебя.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ЗВУКОВЫЕ ОБРАЗНЫЕ СРЕДСТВА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066800"/>
          <a:ext cx="868679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00200"/>
                <a:gridCol w="3505200"/>
                <a:gridCol w="281939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Аллитерация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Повторение одинаковых или сходных согласных звуков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Ещё в полях белеет снег,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воды уж весной шумят 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Бегут и будят шумный брег,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Бегут и блещут и гласят...           (Ф. Тютчев)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Ассонанс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Многократное повторение в стихотворной речи (реже - в прозе) однородных гласных звуков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Устала утка на пруду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Учить своих утят.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Утята плавать на виду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мамы не хотят.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Ужасно утка мучится: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Ну что из них получится?    (В. Лунин)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Звукоподражание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Воспроизведение языковыми средствами звуков, характерных для того или иного описываемого предмета, явления и т.д.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Оса жужжала.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Обнажала жало,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встретила шмеля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хвост поджала.         (С. Смирнов) 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Палиндром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Слово, фраза или целое стихотворение, одинаково читаемые по буквам слева направо и справа налево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разуму уму заря,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иду смечем судия...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(Г.Р. Державин)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Тавтограмма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Игровые стихи, в которых все слова начинаются с одной и той же буквы.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Облик осени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Охрой - осины.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Облака оловянные.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Облик осенний. (А. Кондратов)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ПОТРЕНИРУЕМСЯ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09600"/>
            <a:ext cx="868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Фрагмент текста к заданию В8</a:t>
            </a:r>
            <a:endParaRPr lang="ru-RU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1600200" cy="169764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447800"/>
            <a:ext cx="8305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(19) Сказка учит добру и желанию помогать слабому, учит сочувствию и юмору. (20) Сказка рассказывает о неведомых странах, которые еще предстоит открыть. (21) Сказка открывает в тебе воображение, потому что его отсутствие может стать бедствием для людей и даже для страны. (22) Человек без воображения не способен понять чужую боль.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(23) Вот, например, сказка «Лиса и Заяц» о том, что у страха глаза велики. (24) Что для трусливой души неизвестное ей наглое существо может показаться страшным зверем, которого невозможно победить. (25) И сильный, но с трусливой душой теряет голову и терпит поражение. (26) И только Петушок, несмотря на свою малость, имея храброе сердце, побеждает Лису. (27) Но сказка и о торжестве справедливости, потому что маленький человек,  которому читают сказку, должен быть твердо уверен – правда на земле существует.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(28) Если в раннем детстве ребенок переживает несправедливость и остается с этим чувством и никто ему не помогает, то скрыться от этой несправедливости ему некуда, отступать он может только в себя. (29) И тогда в нем развивается чувство ужаса, он живет с ощущением враждебности мира.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ПОТРЕНИРУЕМСЯ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096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Задание В8 предполагает знание изобразительно-выразительных средств. Звучит оно в демонстрационном варианте так: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прочитайте фрагмент рецензии, составленной на основе прочитанного текста. В этом фрагменте рассматриваются языковые особенности текста. Некоторые термины, использованные в рецензии, пропущены. Запишите пропущенные термины через запятую, по порядку (А, Б, В, Г) в форме единственного числа именительного падежа.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Размышляя о роли сказки в жизни каждого из нас, автор использует такие синтаксические средства выразительности, как  (А) (предложения 19, 20, 21) и (Б) (предложения 23–24).  На лексическом уровне авторская мысль подчеркивается использованием (В) («отступать в себя», предложение 28) и (Г) («храброе сердце», «заветные мечтания»).</a:t>
            </a:r>
          </a:p>
          <a:p>
            <a:pPr algn="just"/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953000"/>
            <a:ext cx="1600200" cy="1697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1299</Words>
  <Application>Microsoft Office PowerPoint</Application>
  <PresentationFormat>Экран (4:3)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</cp:lastModifiedBy>
  <cp:revision>9</cp:revision>
  <dcterms:modified xsi:type="dcterms:W3CDTF">2012-11-10T04:20:39Z</dcterms:modified>
</cp:coreProperties>
</file>