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84" r:id="rId4"/>
    <p:sldId id="288" r:id="rId5"/>
    <p:sldId id="287" r:id="rId6"/>
    <p:sldId id="286" r:id="rId7"/>
    <p:sldId id="291" r:id="rId8"/>
    <p:sldId id="285" r:id="rId9"/>
    <p:sldId id="290" r:id="rId10"/>
    <p:sldId id="289" r:id="rId11"/>
    <p:sldId id="292" r:id="rId12"/>
    <p:sldId id="293" r:id="rId13"/>
    <p:sldId id="294" r:id="rId14"/>
    <p:sldId id="295" r:id="rId15"/>
    <p:sldId id="296" r:id="rId16"/>
    <p:sldId id="297" r:id="rId17"/>
    <p:sldId id="28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2366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8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E10D45-7D4C-42B1-B7F8-F9BF67E44E2D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84756-B601-44BF-97DB-C946CD4B4B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527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 userDrawn="1"/>
        </p:nvSpPr>
        <p:spPr>
          <a:xfrm>
            <a:off x="2483768" y="1052736"/>
            <a:ext cx="5976664" cy="3312368"/>
          </a:xfrm>
          <a:prstGeom prst="horizontalScroll">
            <a:avLst/>
          </a:prstGeom>
          <a:solidFill>
            <a:schemeClr val="accent6">
              <a:lumMod val="75000"/>
              <a:alpha val="79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334" y="2562934"/>
            <a:ext cx="2488081" cy="24482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611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4FBD1-A661-48E7-8438-866E4A00364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398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9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4FBD1-A661-48E7-8438-866E4A003643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328AE-6865-41AC-B7C2-7BD33D4485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21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691680" y="602104"/>
            <a:ext cx="7128792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cap="all" spc="0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Готовимся к ЕГЭ. </a:t>
            </a:r>
          </a:p>
          <a:p>
            <a:r>
              <a:rPr lang="ru-RU" sz="48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Задание </a:t>
            </a:r>
            <a:r>
              <a:rPr lang="ru-RU" sz="48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А5.</a:t>
            </a:r>
            <a:r>
              <a:rPr lang="ru-RU" sz="5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5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Синтаксические нормы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Нормы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согласования. Нормы управления. Построение предложений с однородными членами. Построение сложноподчинённых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предложений)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b="1" cap="all" spc="0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043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95536" y="476672"/>
            <a:ext cx="8352928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 Употребление полной формы прилагательных вместо краткой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в роли сказуемого выступают краткие формы прилагательных: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Сестра больна уже неделю.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Сестра больная уже неделю.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машина слишком дорога для нас.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машина слишком дорогая для нас.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 фотография дорога нам.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 фотография дорогая нам.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полные и краткие формы не употребляются в качестве однородных членов предложения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Сестра была красива и грустна.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Сестра была красива и грустная.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67544" y="210708"/>
            <a:ext cx="846043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 Предложения, придаточная часть которых начинается с союзного слова кто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Относительное местоимение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функции союзного слова употребляется только с глаголами в единственном числе, например: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напишет ЕГЭ на 85 баллов и выше, у того отличный шанс поступить в самые престижные вузы.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не опоздает, будет участвовать в конкурсе.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Подлежащее и сказуемое в главной части должны быть в форме либо единственного, либо множественного числа. Сказуемое не может употребляться в единственном числе, если подлежащее стоит во множественном, и наоборот.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Те, кто напишет ЕГЭ на 85 баллов и выше, смогут поступить в самые престижные вузы.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Все, кто напишет ЕГЭ на 85 баллов и выше, смогут поступить в самые престижные вузы.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338173"/>
            <a:ext cx="8460432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Нарушения в предложениях с причастными оборотами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согласования причастия с определяемым словом: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Травы,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(какие?)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использующиеся для изготовления лекарства, собираются в Китае.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задал зрителям ряд вопросов,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(каких?)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волнующих всех.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Протест Катерины,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(какой?)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отстаивающей свои права, показан в этой постановке по-новому.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смешение страдательных и действительных причастий: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Задание, выполняемое нами, не вызывает затруднений.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Задание, выполняющееся нами.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совмещение конструкций  а) с причастным оборотом  и б) с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Дождь, ливший с утра и помешавший нашей прогулке, закончился после обеда.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Дождь, который лил с утра и помешал нашей прогулке, закончился после обеда.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Дождь, ливший с утра и который помешал нашей прогулке, закончился после обеда.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343690"/>
            <a:ext cx="867645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Предложения с союзным словом 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сложноподчинённые предложения с придаточным определительным.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Ошибочно делать разрыв между определяемым словом и придаточным предложением со словом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который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хочу сдать ЕГЭ по русскому, математике, и истории, которым я раньше не занимался серьёзно.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Я хочу сдать ЕГЭ по математике, истории и русскому языку, которым я раньше серьёзно не занимался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Посмотри подарок на день рождения моей мамы, который сестра сделала сама.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Посмотри подарок, который моя сестра сделала сама на день рождения моей мамы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ошибочное управление словом который: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Вчера выпал снег, по которому мы все обрадовались.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Вчера выпал снег, которому мы все обрадовались. И: Вчера выпал снег, по которому мы все соскучились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1520" y="692696"/>
            <a:ext cx="8892480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Ошибочная передача косвенной речи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Петька сказал, что я еще не готов к экзамену. (Петька сказал: - Я еще не готов к экзамену)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Местоимения 1-го и 2-го лица в косвенной речи не используются.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Петька сказал, что он еще не готов к экзамену.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Петька сказал, что ждал маму, которая должна приехать. (Петька сказал: - Я жду маму, которая должна приехать)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Петька сказал, что ждал маму, которая должна была приехать.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79512" y="-62516"/>
            <a:ext cx="8784976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Предложения с двойными союзами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неправильное расположение союзов  в предложении: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Как…, так и…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только…, но и…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не…, то…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столько…, сколько…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то чтобы…, а…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Экзамены не только сдали девятые, но и одиннадцатые классы. (Нарушение логики, союз употреблен неправильно)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Экзамены сдали не только девятые, но и одиннадцатые классы.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ошибочное удвоение союза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нежели чем: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талантливее, нежели чем его брат. (Союз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простой)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талантливее, чем его брат.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нарушение структуры  союза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не так…, чем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вместо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так…, как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Моя сумка не так красива, чем у подруги. (Допущено искажение вида союза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так, как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Моя сумка не так красива, как у подруги. Или: Моя сумка менее красива, чем у подруги.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выступил не так удачно, чем  его друзья. (Допущено искажение вида союза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так, как)</a:t>
            </a:r>
            <a:b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выступил не так удачно, как его друзья. Или: Он выступил менее удачно, чем его друзья.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95536" y="332656"/>
            <a:ext cx="853244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Предложения с однородными членами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разных частей речи в качестве однородных членов предложения: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Прошу тишины и выслушать меня.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(Ошибочное использование разных частей речи в  качестве однородных членов предложения)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Прошу тишины и внимания.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любит футбол и стрелять.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любит играть в футбол и стрелять. Или: Он любит футбол и стрельбу.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использование полных и кратких форм прилагательных: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Деревья высокие и стройны.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Деревья высокие и стройные. Или: Деревья высоки и стройны.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803609"/>
            <a:ext cx="81346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Успехов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экзаменах!!!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259619" y="423337"/>
            <a:ext cx="66247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НАРУШЕНИЕ СИНТАКСИЧЕСКИХ НОРМ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ПОСТРОЕНИИ РАЗЛИЧНЫХ ПРЕДЛОЖЕНИЙ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67544" y="1052736"/>
            <a:ext cx="831641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Управление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Глаголы с разным управлением в качестве однородных членов предложения: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Слова с разным управлением могут использоваться в качестве однородных членов, если каждое из них имеет свои зависимые слова, употреблённые в нужном падеже. Например: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ждала его и звонила ему весь вечер. 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Правильно: Она ждала (кого?)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его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(В.п.) и звонила (кому?)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ему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(Д.п.) весь вечер.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67544" y="4077072"/>
            <a:ext cx="806489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Разное управление у глаголов и  существительных: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интересоваться искусством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(Т.п.) -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интерес к искусству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любить литературу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 -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любовь к литературе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ненавидеть беспорядок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 -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ненависть к беспорядку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уважать коллег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 -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уважение к коллегам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доверять другу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 -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доверие к друзьям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сочувствовать слабому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 -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сочувствие к слабому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 с предлогом).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23528" y="559714"/>
            <a:ext cx="85689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Разное управление у слов со сходным значением: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беспокоиться о чём-либо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(П.п.) -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тревожиться за что-либо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оплатить что-либо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аплатить за что-либо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  с предлогом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платить за проезд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 с предлогом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–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оплатить проезд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(В.п.); 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уделить внимание чему-либо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 -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обратить внимание на что-либо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 с предлогом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сообщать кому-либо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 -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информировать кого-либо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 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упрекать в чём-либо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(П.п. с предлогом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-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осуждать за что-либо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 с предлогом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отзыв о чём-либо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(П.п. с предлогом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-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рецензия на что-либо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 с предлогом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вера во что-либо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 с предлогом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(во)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-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уверенность в чём-либо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 с предлогом в);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свойственный чему-либо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(Д.п.) -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характерный для чего-либо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(Р.п. с предлогом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404664"/>
            <a:ext cx="75963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 Разное управление у глаголов с отрицанием и без него: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замечать реакцию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 –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заметить реакции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(Р.п.)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замечал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(что?)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реакцию зала на его слова. - От волнения он не замечал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(чего?)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реакции зала на его слова.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 Употребление названий произведений литературы и искусства.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«Войне и мире» актёр В. Тихонов сыграл роль князя Андрея.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кинофильме «Война и мир» актёр В. Тихонов сыграл роль князя Андрея.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После слов - родовых обозначений, например,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сказка, роман, повесть, рассказ, картина, кинофильм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других подобных, называющих жанр произведения литературы или искусства, имя собственное ставится в именительном падеже. Если такие слова в предложении отсутствуют, то названия произведений литературы и искусства используются в тех падежах, каких необходимо для контекста предложения.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сказке «Репка»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либо: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«Репке».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балете "Щелкунчик" 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либо: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«Щелкунчике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71600" y="12687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88640"/>
            <a:ext cx="842493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Запомни: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Многие глаголы требуют после себя определённого падежа существительного.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Родительного падежа требуют глаголы: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Достигать, добиваться, желать, жаждать, хотеть,  ожидать, наделать, опасаться, остерегаться, бояться, избегать, лишаться, пугаться, стыдиться, сторониться, стоить, искать, просить, требовать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и др. (кого? чего?)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Глаголы с отрицанием: 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видеть, не замечать, не слышать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др. (кого? чего?)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3528" y="3212976"/>
            <a:ext cx="820891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Дательного падежа требуют глаголы: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Давать, верить, доверять, угрожать, потакать, учиться, радоваться, улыбаться, говорить, отвечать, грозить, угрожать, возражать, кланяться, кивать, махать, сигналить, звонить, писать, говорить, рассказывать, объявлять, отвечать, объяснять, сообщать, нравиться, казаться, мешать, вредить, мстить, изменять, вредить, мстить, надоедать, опротиветь, дарить, покупать, приносить, посылать, показывать, помогать, обещать, сниться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др.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(кому? чему?)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55658"/>
            <a:ext cx="824440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Винительного падежа требуют все переходные глаголы: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Давать, дарить, продавать, покупать, посылать, показывать, обещать, строить, шить, убирать, мыть, стирать, брать, класть, ставить, вешать, видеть, смотреть, слышать, слушать, чувствовать, испытывать, замечать, любить, ненавидеть, презирать, уважать, ценить, помнить, понимать, изучать, решать, учить, рассказывать, объяснять, сообщать, говорить, благодарить, поздравлять, вспоминать, встречать, ругать, ждать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др.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(кого? что?) 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Творительного падежа требуют глаголы: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Править, руководить, распоряжаться, командовать, управлять, верховодить, заведовать, увлекаться, интересоваться, заниматься, любоваться, восхищаться, восторгаться, наслаждаться, гордиться, восторгаться, восхищаться, пленяться, дорожить, владеть, пользоваться, обладать, овладевать, хвалиться, гордиться, хвастаться, клясться, торговать, жертвовать, рисковать, быть, стать, становиться, явиться, оказаться, остаться, считаться, слыть, называться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др.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(кем? чем?)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95536" y="188640"/>
            <a:ext cx="849694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многих глаголов характерно двойное управление: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Дать, передать, вручить, выдать, продать, возвратить, дарить, сдать, предоставить, вверить, уступить, оставить кому-либо что-либо.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Сказать, объяснить, объявить, внушить, рассказать, заявить, ответить, обещать, рекомендовать кому-либо что-либо.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Обещать, гарантировать кому-либо что-либо.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Учить кого-либо чему-либо.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Считать, вообразить, признать, представить, называть, изображать, обругать, объявить кого-либо кем-либо.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Варианты норм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Хотеть, желать, жаждать, просить, заслуживать награду - награды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 и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Р.п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но: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заслужить награду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Спрашивать совета, разрешения – совет, разрешение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(Р.п. и В.п.).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Ждать поезда, звонка – поезд, звонок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(Р.п. и В.п.), но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ждать бабушку, сестру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(В.п.).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Дать, брать, добыть, получить, прислать, купить, положить, налить, насыпать, выпить, глотнуть, попробовать воду, сахар – воды, сахара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(В.п. и Р.п.).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Внимание: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Скучать (по чему? кому?) по работе, по дому, по матери, по мужу.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Но с местоимениями: скучать (по ком?) по нас, по вас.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 по нам, по вам.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3528" y="266165"/>
            <a:ext cx="8676456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Конструкции с предлогами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1) предложное  управление: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благодаря, согласно, вопреки, наперекор, подобно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+ Д.п. существительного,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например: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вопреки указанию, правилам, мнению близких, согласно приказу...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(в значении «после чего-либо») + П.п. существительного, например: по приезде, по возвращении, по завершении эксперимента...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меру, в силу, в течение, в продолжение, в заключение, по причине, по завершении, наподобие, посредством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+ Р.п. существительного, </a:t>
            </a:r>
            <a:b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например: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в продолжение разговора, в течение недели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использование предлогов в беспредложных конструкциях: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послужила толчком мыслям.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мыслям.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Заказчик выставил рекламацию заводу-изготовителю.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Ошибочно: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заводу-изготовителю.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3"/>
          <p:cNvSpPr txBox="1">
            <a:spLocks/>
          </p:cNvSpPr>
          <p:nvPr/>
        </p:nvSpPr>
        <p:spPr>
          <a:xfrm>
            <a:off x="928662" y="1285860"/>
            <a:ext cx="7786742" cy="3273227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404664"/>
            <a:ext cx="8244408" cy="553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предлоги при однородных членах предложения: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Мне нужно на вокзал, на почту и в магазин.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Занятия проходят на стадионе, в парке и в зале.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Если требуются разные предлоги с разными существительными, они должны быть использованы. Пропуск предлогов в таких случаях недопустим.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предлоги в, на - с, из: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Камергерском переулке, магазин в Камергерском.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улице, магазин на Тверской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Ростова, из театра, из магазина, из парка, из ссылки, из цирка, из клуба, из консерватории, из ресторана, из школы, из класса, из аэропорта, из порта, из института, из университета, из библиотеки, из больницы.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юга, с площади, с бульвара, с почты, с рынка, с лекции, с представления, с концерта, со станции, с вокзала.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7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295</Words>
  <Application>Microsoft Office PowerPoint</Application>
  <PresentationFormat>Экран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Готовимся к ЕГЭ.  Задание А5. Синтаксические нормы  (Нормы согласования. Нормы управления. Построение предложений с однородными членами. Построение сложноподчинённых предложений).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Успехов  на     экзаменах!!!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</dc:creator>
  <cp:lastModifiedBy>Ник</cp:lastModifiedBy>
  <cp:revision>22</cp:revision>
  <dcterms:created xsi:type="dcterms:W3CDTF">2012-07-06T14:37:40Z</dcterms:created>
  <dcterms:modified xsi:type="dcterms:W3CDTF">2012-10-30T13:54:52Z</dcterms:modified>
</cp:coreProperties>
</file>