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70" r:id="rId7"/>
    <p:sldId id="260" r:id="rId8"/>
    <p:sldId id="264" r:id="rId9"/>
    <p:sldId id="267" r:id="rId10"/>
    <p:sldId id="265" r:id="rId11"/>
    <p:sldId id="26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764704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/>
              <a:t>Тренинг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916832"/>
            <a:ext cx="61926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«Герб семьи»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 descr="Литературный дебют - Наше творчество - Каталог статей - Радуга знаний. . Сайт учителя Поспеловой Лии Владимировн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3928" y="3573016"/>
            <a:ext cx="3827140" cy="2397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24988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Ритуал прощания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8" name="Picture 10" descr="Дневник Солнце_ясное :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1412776"/>
            <a:ext cx="3888432" cy="4584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Ягоды годжи картинки гербов семьи Худеем вместе!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2646562" cy="349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ru.static.z-dn.net/files/d2c/f8c2ff07e756bc3c45cb3a1172fbb05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82144" y="4149080"/>
            <a:ext cx="296185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Нарисовать герб семьи. . &quot;Герб моей семьи&quot;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260648"/>
            <a:ext cx="2624392" cy="3726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Детский рисунок на тему семейный герб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731783"/>
            <a:ext cx="3563888" cy="3126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Фотогалерея Право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07904" y="3645024"/>
            <a:ext cx="2288028" cy="3050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6" name="Picture 12" descr="Как избавиться от раздражения на лице после бритья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07904" y="404664"/>
            <a:ext cx="2237939" cy="3140968"/>
          </a:xfrm>
          <a:prstGeom prst="rect">
            <a:avLst/>
          </a:prstGeom>
          <a:noFill/>
        </p:spPr>
      </p:pic>
      <p:pic>
        <p:nvPicPr>
          <p:cNvPr id="4098" name="Picture 2" descr="Ягоды годжи нарисовать герб семьи Худеем вместе!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051720" y="548680"/>
            <a:ext cx="2592288" cy="3714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Ягоды годжи как сделать герб своей семьи своими руками Худеем вместе!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860032" y="332656"/>
            <a:ext cx="3238500" cy="4572000"/>
          </a:xfrm>
          <a:prstGeom prst="rect">
            <a:avLst/>
          </a:prstGeom>
          <a:noFill/>
        </p:spPr>
      </p:pic>
      <p:pic>
        <p:nvPicPr>
          <p:cNvPr id="4102" name="Picture 6" descr="Сценарий правовой игры&quot;Подросток и за соблюдением законодательства в сфере массовых коммуникаций закон&quot; - страница 1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1560" y="1916832"/>
            <a:ext cx="3978894" cy="4184154"/>
          </a:xfrm>
          <a:prstGeom prst="rect">
            <a:avLst/>
          </a:prstGeom>
          <a:noFill/>
        </p:spPr>
      </p:pic>
      <p:pic>
        <p:nvPicPr>
          <p:cNvPr id="4104" name="Picture 8" descr="Осознанию своей роли в семье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308304" y="620688"/>
            <a:ext cx="1571625" cy="1885950"/>
          </a:xfrm>
          <a:prstGeom prst="rect">
            <a:avLst/>
          </a:prstGeom>
          <a:noFill/>
        </p:spPr>
      </p:pic>
      <p:pic>
        <p:nvPicPr>
          <p:cNvPr id="4106" name="Picture 10" descr="&quot;Герб моей семьи&quot; Сайт детского сада 9 г. Ишима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779912" y="1412776"/>
            <a:ext cx="3129092" cy="4046240"/>
          </a:xfrm>
          <a:prstGeom prst="rect">
            <a:avLst/>
          </a:prstGeom>
          <a:noFill/>
        </p:spPr>
      </p:pic>
      <p:pic>
        <p:nvPicPr>
          <p:cNvPr id="4108" name="Picture 12" descr="Герб семьи фото Косметика для волос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5580112" y="764704"/>
            <a:ext cx="3266728" cy="4616976"/>
          </a:xfrm>
          <a:prstGeom prst="rect">
            <a:avLst/>
          </a:prstGeom>
          <a:noFill/>
        </p:spPr>
      </p:pic>
      <p:pic>
        <p:nvPicPr>
          <p:cNvPr id="6158" name="Picture 14" descr="Август 2012 Флаги и гербы Page 9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260648"/>
            <a:ext cx="4508955" cy="4576589"/>
          </a:xfrm>
          <a:prstGeom prst="rect">
            <a:avLst/>
          </a:prstGeom>
          <a:noFill/>
        </p:spPr>
      </p:pic>
      <p:pic>
        <p:nvPicPr>
          <p:cNvPr id="6160" name="Picture 16" descr="Купить полиграф в Урае - продажа детекторов лжи по лучшим ценам от АПК &quot;Детектор&quot;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716016" y="188640"/>
            <a:ext cx="4211960" cy="6126487"/>
          </a:xfrm>
          <a:prstGeom prst="rect">
            <a:avLst/>
          </a:prstGeom>
          <a:noFill/>
        </p:spPr>
      </p:pic>
      <p:pic>
        <p:nvPicPr>
          <p:cNvPr id="6162" name="Picture 18" descr="Обои Россия Герб России Герб Флаг Двуглавый орёл Фото 30086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Расклад на неделю - Страница 105 - Форум о Таро и Оракулах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3726250"/>
            <a:ext cx="2880320" cy="2695980"/>
          </a:xfrm>
          <a:prstGeom prst="rect">
            <a:avLst/>
          </a:prstGeom>
          <a:noFill/>
        </p:spPr>
      </p:pic>
      <p:pic>
        <p:nvPicPr>
          <p:cNvPr id="25608" name="Picture 8" descr="Упражнение для подбородка. 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86176" y="1052736"/>
            <a:ext cx="716228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1529408"/>
            <a:ext cx="6192688" cy="506794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Задачи</a:t>
            </a:r>
            <a:r>
              <a:rPr lang="ru-RU" dirty="0" smtClean="0"/>
              <a:t>:  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предоставить членам семьи возможность лучше узнать и понять друг друга;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способствовать </a:t>
            </a:r>
            <a:r>
              <a:rPr lang="ru-RU" dirty="0" err="1" smtClean="0">
                <a:solidFill>
                  <a:srgbClr val="0070C0"/>
                </a:solidFill>
              </a:rPr>
              <a:t>безоценочному</a:t>
            </a:r>
            <a:r>
              <a:rPr lang="ru-RU" dirty="0" smtClean="0">
                <a:solidFill>
                  <a:srgbClr val="0070C0"/>
                </a:solidFill>
              </a:rPr>
              <a:t> принятию приемными родителями детей и детьми родителей;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развивать коммуникативные навыки;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способствовать формированию целостности семьи;</a:t>
            </a:r>
          </a:p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актуализировать жизненные ценности семьи.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188640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</a:t>
            </a:r>
            <a:r>
              <a:rPr lang="ru-RU" sz="2800" dirty="0" smtClean="0"/>
              <a:t>: 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сплочение членов семьи замещающих семей.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332656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Приветствие </a:t>
            </a:r>
            <a:endParaRPr 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H:\ф о\P10603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08720"/>
            <a:ext cx="3551595" cy="2663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:\ф о\DSC061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4077072"/>
            <a:ext cx="3479587" cy="2609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908720"/>
            <a:ext cx="3144416" cy="2701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Нам по пути\НАМ ПО ПУТИ\фото клуба сентябрь 2011 г\P106075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15616" y="3789040"/>
            <a:ext cx="3743616" cy="2807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260648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x-none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Знакомство с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членами группы</a:t>
            </a:r>
          </a:p>
        </p:txBody>
      </p:sp>
      <p:pic>
        <p:nvPicPr>
          <p:cNvPr id="2050" name="Picture 2" descr="H:\ф о\DSC061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692696"/>
            <a:ext cx="3863629" cy="2897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P106036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836712"/>
            <a:ext cx="3672408" cy="2753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5" descr="P106035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717032"/>
            <a:ext cx="3816350" cy="2862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3" descr="H:\ф о\DSC061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544" y="371703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Анимированные цветы, анимашки цветов, разные картинки цветов Smayli.ru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23928" y="2132856"/>
            <a:ext cx="1656184" cy="2389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556792"/>
            <a:ext cx="5698976" cy="4569371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</a:rPr>
              <a:t>активность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</a:rPr>
              <a:t>доброжелательность и уважение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</a:rPr>
              <a:t>правило «СТОП»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</a:rPr>
              <a:t>правило «Я- высказывания»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</a:rPr>
              <a:t>правило на запрет давать оценку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332656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Принятие правил группы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5" name="Picture 3" descr="Анимация на прозрачном фоне - анимационные картинки - - Графика и Дизайн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8352928" cy="6042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404664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Упражнение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«Продолжить фразу…»</a:t>
            </a:r>
            <a:endParaRPr lang="ru-RU" sz="24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27784" y="1556792"/>
            <a:ext cx="41044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не люблю когда…..»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люблю когда…..»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«Мне радостно, когда...»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«Мне грустно, когда...»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сержусь, когда…»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горжусь собой, когда…»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«Я мечтаю о том, что …».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&quot;Немного жаль&quot; (Киркоров Филипп) в исполнении pavel45. MuzMix.com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0800000">
            <a:off x="4644567" y="2564903"/>
            <a:ext cx="4380117" cy="4372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188640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Упражнение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«Идеальный родитель и идеальный ребенок»</a:t>
            </a:r>
          </a:p>
        </p:txBody>
      </p:sp>
      <p:pic>
        <p:nvPicPr>
          <p:cNvPr id="1026" name="Picture 2" descr="H:\ф о\DSC061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35896" y="1196752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Фоны Сердечки с анимацией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908720"/>
            <a:ext cx="3038738" cy="4989126"/>
          </a:xfrm>
          <a:prstGeom prst="rect">
            <a:avLst/>
          </a:prstGeom>
          <a:noFill/>
        </p:spPr>
      </p:pic>
      <p:pic>
        <p:nvPicPr>
          <p:cNvPr id="2" name="Picture 2" descr="H:\ф о\DSC061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3933056"/>
            <a:ext cx="3671608" cy="2753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920" y="188640"/>
            <a:ext cx="6635080" cy="8501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Упражнение «Рисуем герб семьи»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H:\конкурс оксана\фото к тренингу\P11101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836712"/>
            <a:ext cx="3780928" cy="283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:\конкурс оксана\фото к тренингу\P11101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3717032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:\конкурс оксана\фото к тренингу\P11101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371703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Блог.ру - olushka75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7944" y="4005064"/>
            <a:ext cx="1584176" cy="2640293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179512" y="188640"/>
            <a:ext cx="2736304" cy="144016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Живём, любовь свою храня,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Мы сможем всё – ведь мы – семья!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79512" y="1916832"/>
            <a:ext cx="2592288" cy="1008112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Наша крепкая семья и отважна, и сильна!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732240" y="692696"/>
            <a:ext cx="2411760" cy="1224136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Девиз счастливой семьи: Твои мечты — мои заботы!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6732240" y="2276872"/>
            <a:ext cx="2411760" cy="1224136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i="1" dirty="0" smtClean="0">
                <a:solidFill>
                  <a:schemeClr val="tx1"/>
                </a:solidFill>
              </a:rPr>
              <a:t>Папа, мама, я – дружная семья!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059016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Рефлексия на выходе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3" name="Picture 1" descr="H:\конкурс оксана\фото к тренингу\P1110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1124744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H:\конкурс оксана\фото к тренингу\P11101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861048"/>
            <a:ext cx="3551595" cy="2663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voronina00 - альбом &quot;Клипарты на прозрачном фоне / Анимация …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16216" y="476672"/>
            <a:ext cx="1578471" cy="2630785"/>
          </a:xfrm>
          <a:prstGeom prst="rect">
            <a:avLst/>
          </a:prstGeom>
          <a:noFill/>
        </p:spPr>
      </p:pic>
      <p:pic>
        <p:nvPicPr>
          <p:cNvPr id="12" name="Picture 5" descr="voronina00 - альбом &quot;Клипарты на прозрачном фоне / Анимация …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3861048"/>
            <a:ext cx="1578471" cy="2630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147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Тренинг   </vt:lpstr>
      <vt:lpstr>Слайд 2</vt:lpstr>
      <vt:lpstr>Слайд 3</vt:lpstr>
      <vt:lpstr>Слайд 4</vt:lpstr>
      <vt:lpstr>Слайд 5</vt:lpstr>
      <vt:lpstr>Слайд 6</vt:lpstr>
      <vt:lpstr>Слайд 7</vt:lpstr>
      <vt:lpstr>Упражнение «Рисуем герб семьи» </vt:lpstr>
      <vt:lpstr>Рефлексия на выходе</vt:lpstr>
      <vt:lpstr>Ритуал прощания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 семейных отношений </dc:title>
  <dc:creator>Оксана</dc:creator>
  <cp:lastModifiedBy>Оксана</cp:lastModifiedBy>
  <cp:revision>32</cp:revision>
  <dcterms:created xsi:type="dcterms:W3CDTF">2015-04-22T14:55:21Z</dcterms:created>
  <dcterms:modified xsi:type="dcterms:W3CDTF">2015-05-17T14:49:30Z</dcterms:modified>
</cp:coreProperties>
</file>