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03.02.2015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3827511"/>
          </a:xfrm>
        </p:spPr>
        <p:txBody>
          <a:bodyPr/>
          <a:lstStyle/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Родительское собрание на тему: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Отметка</a:t>
            </a:r>
            <a:r>
              <a:rPr lang="ru-RU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Оценка. Как к ней </a:t>
            </a: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относиться».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5517232"/>
            <a:ext cx="6400800" cy="1219200"/>
          </a:xfrm>
        </p:spPr>
        <p:txBody>
          <a:bodyPr>
            <a:normAutofit/>
          </a:bodyPr>
          <a:lstStyle/>
          <a:p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83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28800"/>
          </a:xfrm>
        </p:spPr>
        <p:txBody>
          <a:bodyPr/>
          <a:lstStyle/>
          <a:p>
            <a:r>
              <a:rPr lang="ru-RU" dirty="0" smtClean="0"/>
              <a:t>Цели: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Объединить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усилия семьи и школы в формировании у родителей младших школьников ответственного отношения к воспитанию своих детей,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 с основными требованиями школы к культуре учебной работы, с нормами оценок и как к ним относиться</a:t>
            </a:r>
            <a:r>
              <a:rPr lang="ru-RU" sz="280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748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435280" cy="2160240"/>
          </a:xfrm>
        </p:spPr>
        <p:txBody>
          <a:bodyPr/>
          <a:lstStyle/>
          <a:p>
            <a:r>
              <a:rPr lang="ru-RU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Всегда ли должны радовать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«5» </a:t>
            </a:r>
            <a:r>
              <a:rPr lang="ru-RU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и огорчать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«3»?</a:t>
            </a:r>
            <a:b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</a:b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 </a:t>
            </a:r>
            <a:endParaRPr lang="ru-RU" dirty="0"/>
          </a:p>
        </p:txBody>
      </p:sp>
      <p:pic>
        <p:nvPicPr>
          <p:cNvPr id="1028" name="Picture 4" descr="ВЕК ЖИВИ - ВЕК УЧИСЬ. : LiveInternet - Российский Сервис Онлайн-Дневников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32" y="3284984"/>
            <a:ext cx="4452884" cy="3344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Хвалите правильно &quot; Другие вопросы о наших детках, не нашедших места в подфорумах &quot; Наши детки &quot; Междисциплинарный форум акушеро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5" y="1907284"/>
            <a:ext cx="4601741" cy="3060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5630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402886"/>
            <a:ext cx="5735960" cy="430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1"/>
            <a:ext cx="8616280" cy="3456385"/>
          </a:xfrm>
        </p:spPr>
        <p:txBody>
          <a:bodyPr/>
          <a:lstStyle/>
          <a:p>
            <a:pPr algn="l"/>
            <a:r>
              <a:rPr lang="ru-RU" sz="40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А вот если ребенок, преодолев определенные трудности, наверстал то, что было упущено, но еще не добился самых лучших </a:t>
            </a:r>
            <a:r>
              <a:rPr lang="ru-RU" sz="4000" dirty="0">
                <a:solidFill>
                  <a:schemeClr val="tx1"/>
                </a:solidFill>
                <a:effectLst/>
                <a:latin typeface="Times New Roman"/>
                <a:ea typeface="Times New Roman"/>
              </a:rPr>
              <a:t>отметок?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 </a:t>
            </a:r>
            <a:r>
              <a:rPr lang="ru-RU" sz="40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/>
            </a:r>
            <a:br>
              <a:rPr lang="ru-RU" sz="40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</a:br>
            <a:r>
              <a:rPr lang="ru-RU" sz="4000" dirty="0" smtClean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Как </a:t>
            </a:r>
            <a:r>
              <a:rPr lang="ru-RU" sz="4000" dirty="0">
                <a:solidFill>
                  <a:srgbClr val="000000"/>
                </a:solidFill>
                <a:effectLst/>
                <a:latin typeface="Times New Roman"/>
                <a:ea typeface="Times New Roman"/>
              </a:rPr>
              <a:t>отнестись к его успехам?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537260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140968"/>
          </a:xfrm>
        </p:spPr>
        <p:txBody>
          <a:bodyPr/>
          <a:lstStyle/>
          <a:p>
            <a:r>
              <a:rPr lang="ru-RU" dirty="0" smtClean="0"/>
              <a:t>Приходя домой или встречая из школы своего ребенка какие вопросы вы задаете?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23528" y="3212976"/>
            <a:ext cx="8640960" cy="324036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дела в школе? 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получил?</a:t>
            </a:r>
          </a:p>
          <a:p>
            <a:pPr marL="0" indent="0"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 самым показываем, что нас интересуют прежде всего оценки. </a:t>
            </a:r>
          </a:p>
        </p:txBody>
      </p:sp>
    </p:spTree>
    <p:extLst>
      <p:ext uri="{BB962C8B-B14F-4D97-AF65-F5344CB8AC3E}">
        <p14:creationId xmlns:p14="http://schemas.microsoft.com/office/powerpoint/2010/main" val="3706487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505475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сегодня узнал нового? </a:t>
            </a: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кем из ребят ты сегодня играл? 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Какие 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уроки были для тебя самыми интересными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ребенку понять, что главное в школе – учение и общение.</a:t>
            </a:r>
          </a:p>
        </p:txBody>
      </p:sp>
    </p:spTree>
    <p:extLst>
      <p:ext uri="{BB962C8B-B14F-4D97-AF65-F5344CB8AC3E}">
        <p14:creationId xmlns:p14="http://schemas.microsoft.com/office/powerpoint/2010/main" val="1859263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492896"/>
          </a:xfrm>
        </p:spPr>
        <p:txBody>
          <a:bodyPr/>
          <a:lstStyle/>
          <a:p>
            <a:r>
              <a:rPr lang="ru-RU" dirty="0"/>
              <a:t>"Если я получаю хорошие оценки, значит, я хороший".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Волшебные школьные год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492896"/>
            <a:ext cx="5280521" cy="419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4369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Важно!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Оценки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которые получает ребенок, ни в коем случае не должны влиять на наше мнение о нем и на наши чувства к нему. </a:t>
            </a:r>
            <a:endParaRPr lang="ru-RU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Нужно, чтобы </a:t>
            </a:r>
            <a:r>
              <a:rPr lang="ru-RU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ребенок понимал: иногда у него что-то не получается, но он сам при этом не становится плохим.</a:t>
            </a:r>
          </a:p>
        </p:txBody>
      </p:sp>
    </p:spTree>
    <p:extLst>
      <p:ext uri="{BB962C8B-B14F-4D97-AF65-F5344CB8AC3E}">
        <p14:creationId xmlns:p14="http://schemas.microsoft.com/office/powerpoint/2010/main" val="36312129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ru-RU" dirty="0"/>
              <a:t>Как помочь ребенку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544616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Выявить 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неуспеваемости.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Ребёнок не станет учиться лучше, если его заставлять. Напротив, излишняя строгость может спровоцировать тяжёлый стресс, который, в свою очередь, снизит успеваемость ещё больше. Поэтому целесообразно внимательно присмотреться и определить, что конкретно мешает ребёнку.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 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пересмотреть свои требования к ребенку.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первым во всём всегда-невозможно. Помочь ребенку найти и развить свои способности-например, к музыке, к танцам, рисованию или математике. Это поможет ребёнку развить положительное отношение к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себе.</a:t>
            </a:r>
          </a:p>
          <a:p>
            <a:pPr marL="457200" indent="-457200">
              <a:buFont typeface="+mj-lt"/>
              <a:buAutoNum type="arabicPeriod"/>
            </a:pPr>
            <a:r>
              <a:rPr lang="ru-RU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Помнить 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том, что отличная оценка-не показатель знаний и не самоцель.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Культ пятерки может иметь серьёзные последствия, проявляющие во взрослой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79819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</TotalTime>
  <Words>328</Words>
  <Application>Microsoft Office PowerPoint</Application>
  <PresentationFormat>Экран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Исполнительная</vt:lpstr>
      <vt:lpstr>Родительское собрание на тему:  «Отметка. Оценка. Как к ней относиться».</vt:lpstr>
      <vt:lpstr>Цели: </vt:lpstr>
      <vt:lpstr>Всегда ли должны радовать «5» и огорчать «3»?  </vt:lpstr>
      <vt:lpstr>А вот если ребенок, преодолев определенные трудности, наверстал то, что было упущено, но еще не добился самых лучших отметок?  Как отнестись к его успехам? </vt:lpstr>
      <vt:lpstr>Приходя домой или встречая из школы своего ребенка какие вопросы вы задаете?</vt:lpstr>
      <vt:lpstr>Презентация PowerPoint</vt:lpstr>
      <vt:lpstr>"Если я получаю хорошие оценки, значит, я хороший". </vt:lpstr>
      <vt:lpstr>Важно! </vt:lpstr>
      <vt:lpstr>Как помочь ребенку?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Родительское собрание на тему: «Отметка. Оценка. Как к ней относиться».</dc:title>
  <dc:creator>Анастасия</dc:creator>
  <cp:lastModifiedBy>Анастасия</cp:lastModifiedBy>
  <cp:revision>4</cp:revision>
  <dcterms:created xsi:type="dcterms:W3CDTF">2015-02-03T15:10:57Z</dcterms:created>
  <dcterms:modified xsi:type="dcterms:W3CDTF">2015-02-03T15:40:30Z</dcterms:modified>
</cp:coreProperties>
</file>