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58" r:id="rId3"/>
    <p:sldId id="259" r:id="rId4"/>
    <p:sldId id="262" r:id="rId5"/>
    <p:sldId id="264" r:id="rId6"/>
    <p:sldId id="265" r:id="rId7"/>
    <p:sldId id="278" r:id="rId8"/>
    <p:sldId id="263" r:id="rId9"/>
    <p:sldId id="277" r:id="rId10"/>
    <p:sldId id="272" r:id="rId11"/>
    <p:sldId id="268" r:id="rId12"/>
    <p:sldId id="273" r:id="rId13"/>
    <p:sldId id="276" r:id="rId14"/>
    <p:sldId id="266" r:id="rId15"/>
    <p:sldId id="281" r:id="rId16"/>
    <p:sldId id="269" r:id="rId17"/>
    <p:sldId id="270" r:id="rId18"/>
    <p:sldId id="283" r:id="rId19"/>
    <p:sldId id="280" r:id="rId20"/>
    <p:sldId id="271" r:id="rId21"/>
    <p:sldId id="275" r:id="rId22"/>
    <p:sldId id="28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BC8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979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AD369-01FB-4560-AE1E-8571E47634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7E982-B3A0-416D-8434-751430AFD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E982-B3A0-416D-8434-751430AFDAD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715404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Группа « </a:t>
            </a:r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Любознайки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»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Воспитатель –Самусева Т.А.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851920" y="2500306"/>
            <a:ext cx="4248472" cy="38546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Развитие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мелкой моторики </a:t>
            </a:r>
            <a:endParaRPr lang="en-US" sz="3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у детей младшего дошкольного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возраста</a:t>
            </a: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  <a:endParaRPr lang="ru-RU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User\Desktop\мел.мот.фото\IMG_72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59632" y="2636912"/>
            <a:ext cx="252028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416824" cy="70868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Игры с цветными кружочками 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 descr="C:\Users\User\Desktop\мел.мот.фото\IMG_71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79922" y="1935163"/>
            <a:ext cx="6584156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572008"/>
            <a:ext cx="8015286" cy="200026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Comic Sans MS" pitchFamily="66" charset="0"/>
              </a:rPr>
              <a:t>Способствуют развитию восприятия; созданию условий для ознакомления детей с цветом, формой, величиной, осязаемыми свойствами предметов. 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Закрепление умения выделять цвет, форму, величину как особые свойства предметов; группировать однородные предметы.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267744" y="692696"/>
            <a:ext cx="4680520" cy="936104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«Игры с пробками и   бусинками»</a:t>
            </a:r>
            <a:endParaRPr lang="ru-RU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1" name="Picture 3" descr="C:\Users\User\Desktop\мел.мот.фото\IMG_716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55776" y="1844824"/>
            <a:ext cx="3960440" cy="2808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«</a:t>
            </a: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Пальчики обули и пошли по переулку на веселую прогулку».                        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5363" name="Picture 3" descr="H:\IMG_71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8200" y="2791619"/>
            <a:ext cx="4038600" cy="2692400"/>
          </a:xfrm>
          <a:prstGeom prst="rect">
            <a:avLst/>
          </a:prstGeom>
          <a:noFill/>
        </p:spPr>
      </p:pic>
      <p:pic>
        <p:nvPicPr>
          <p:cNvPr id="15364" name="Picture 4" descr="C:\Users\User\Desktop\мел.мот.фото\IMG_71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2791619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Comic Sans MS" pitchFamily="66" charset="0"/>
              </a:rPr>
              <a:t>           </a:t>
            </a: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«Играем с крышками»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H:\IMG_72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79922" y="1935163"/>
            <a:ext cx="6584156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857224" y="4714884"/>
            <a:ext cx="8001056" cy="185738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Погружение рук в песок;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Просеивание между ладонями, пальцами; 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Использование сухих бассейнов для самомассажа кистей;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Прячем ручки в крупе, ищем сюрпризы;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Перебираем, пересыпаем, рисуем;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Мочим губку одной рукой и выжимаем другой…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71472" y="764704"/>
            <a:ext cx="7929618" cy="72008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« Игры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с пеком и водой, с крупами, сухие бассейны»</a:t>
            </a:r>
            <a:endParaRPr lang="ru-RU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 descr="H:\IMG_723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7744" y="1988840"/>
            <a:ext cx="4680520" cy="2736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«Рисуем на манке».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Рисование на манной крупе, еще одно средство, развитие мелкой моторики  и ловкости рук у детей дошкольного возраста, а так же развитие логического мышления, внимания, памяти, речи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.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146" name="Picture 2" descr="H:\IMG_72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5050" y="2258483"/>
            <a:ext cx="5111750" cy="3407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143380"/>
            <a:ext cx="8229600" cy="235745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Рисование пальчиками, всей ладошкой; оттиск печатками; 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Лепка из пластилина, глины, соленого теста;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Украшение вылепленных работ природным материалом, пуговицами, бусинами,…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Приклеивание готовых форм, фигур; обрывание, смятие и разглаживание бумаги, скручивание салфеток, индивидуальная работа с ножницами.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642918"/>
            <a:ext cx="7200800" cy="71438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               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Рисование                   Лепка  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72132" y="714357"/>
            <a:ext cx="2970205" cy="642942"/>
          </a:xfrm>
        </p:spPr>
        <p:txBody>
          <a:bodyPr>
            <a:normAutofit/>
          </a:bodyPr>
          <a:lstStyle/>
          <a:p>
            <a:r>
              <a:rPr lang="ru-RU" sz="3200" b="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Аппликация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" name="Содержимое 9" descr="CIMG7710.JPG"/>
          <p:cNvPicPr>
            <a:picLocks noGrp="1" noChangeAspect="1"/>
          </p:cNvPicPr>
          <p:nvPr>
            <p:ph sz="quarter" idx="4"/>
          </p:nvPr>
        </p:nvPicPr>
        <p:blipFill>
          <a:blip r:embed="rId2" cstate="screen"/>
          <a:stretch>
            <a:fillRect/>
          </a:stretch>
        </p:blipFill>
        <p:spPr>
          <a:xfrm>
            <a:off x="2643174" y="1428736"/>
            <a:ext cx="3500438" cy="25003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              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4008" y="1772816"/>
            <a:ext cx="4042793" cy="741784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Comic Sans MS" pitchFamily="66" charset="0"/>
              </a:rPr>
              <a:t>«Карандаш в руках катаю,</a:t>
            </a:r>
          </a:p>
          <a:p>
            <a:r>
              <a:rPr lang="ru-RU" dirty="0" smtClean="0">
                <a:latin typeface="Comic Sans MS" pitchFamily="66" charset="0"/>
              </a:rPr>
              <a:t>Каждый пальчик обучаю».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0243" name="Picture 3" descr="C:\Users\User\Desktop\мел.мот.фото\IMG_720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5025" y="3090598"/>
            <a:ext cx="4041775" cy="2694517"/>
          </a:xfrm>
          <a:prstGeom prst="rect">
            <a:avLst/>
          </a:prstGeom>
          <a:noFill/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1728192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 smtClean="0">
                <a:latin typeface="Comic Sans MS" pitchFamily="66" charset="0"/>
              </a:rPr>
              <a:t>Мячик мой не отдыхает,</a:t>
            </a:r>
          </a:p>
          <a:p>
            <a:r>
              <a:rPr lang="ru-RU" dirty="0" smtClean="0">
                <a:latin typeface="Comic Sans MS" pitchFamily="66" charset="0"/>
              </a:rPr>
              <a:t>На ладошке он гуляет».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7170" name="Picture 2" descr="H:\IMG_722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3091127"/>
            <a:ext cx="4040188" cy="2693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704088"/>
            <a:ext cx="6696744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Гладь мои ладошки ,еж! Ты колючий, ну и что ж! Сильно кусает котенок глупыш, он думает это не палец, а мышь.</a:t>
            </a:r>
            <a:endParaRPr lang="ru-RU" sz="2800" b="1" dirty="0"/>
          </a:p>
        </p:txBody>
      </p:sp>
      <p:pic>
        <p:nvPicPr>
          <p:cNvPr id="14338" name="Picture 2" descr="C:\Users\User\Desktop\мел.мот.фото\IMG_718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2791619"/>
            <a:ext cx="4038600" cy="2692400"/>
          </a:xfrm>
          <a:prstGeom prst="rect">
            <a:avLst/>
          </a:prstGeom>
          <a:noFill/>
        </p:spPr>
      </p:pic>
      <p:pic>
        <p:nvPicPr>
          <p:cNvPr id="14339" name="Picture 3" descr="H:\IMG_72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2791619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«А ну быстрей лови кураж и начинай игру массаж».  </a:t>
            </a:r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  <a:endParaRPr lang="ru-RU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 descr="H:\IMG_724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5025" y="3090598"/>
            <a:ext cx="4041775" cy="2694517"/>
          </a:xfrm>
          <a:prstGeom prst="rect">
            <a:avLst/>
          </a:prstGeom>
          <a:noFill/>
        </p:spPr>
      </p:pic>
      <p:pic>
        <p:nvPicPr>
          <p:cNvPr id="4099" name="Picture 3" descr="H:\IMG_724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3091127"/>
            <a:ext cx="4040188" cy="2693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24" y="500042"/>
            <a:ext cx="7786742" cy="571504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«Истоки способностей и дарований детей находятся на кончиках  их пальцев. От них, образно говоря, идут тончайшие ручейки, которые питают источник творческой мысли. Чем больше уверенности и изобретательности в движениях детской руки, тем тоньше  ее взаимодействие  с орудием труда, тем сложнее движения, необходимые для этого взаимодействия, тем ярче творческая стихия детского разума. Чем больше мастерства в детской руке, тем ребенок умнее». </a:t>
            </a:r>
            <a:r>
              <a:rPr lang="en-US" sz="2800" dirty="0" smtClean="0">
                <a:latin typeface="Comic Sans MS" pitchFamily="66" charset="0"/>
              </a:rPr>
              <a:t/>
            </a:r>
            <a:br>
              <a:rPr lang="en-US" sz="2800" dirty="0" smtClean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>В.А.Сухомлинский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1571612"/>
            <a:ext cx="8229600" cy="221457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Comic Sans MS" pitchFamily="66" charset="0"/>
              </a:rPr>
              <a:t>Развитие кисти руки и координации движений пальцев рук – задача комплексная, охватывающая многие сферы деятельности ребенка. Она является одним из аспектов проблемы обеспечения полноценного развития в дошкольном возрасте. И поскольку общее моторное отставание наблюдается исследователями у большинства современных детей, слабую руку дошкольника нужно и необходимо развивать.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9218" name="Picture 2" descr="C:\Users\User\Desktop\мел.мот.фото\IMG_71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83768" y="3861048"/>
            <a:ext cx="4248472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86636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Тренируйте пальчики: станет рука сильной, головушка умной, а речь красивой!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7744" y="1916832"/>
            <a:ext cx="482453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          «Спасибо за внимание»</a:t>
            </a:r>
            <a:endParaRPr lang="ru-RU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User\Pictures\фоны\картинки\кар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2060848"/>
            <a:ext cx="7128792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1071546"/>
            <a:ext cx="8501122" cy="192882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Влияние воздействия руки на мозг человека известно еще до нашей эры. Специалисты восточной медицины утверждают, что игры с участием рук и пальцев приводят в гармоничное отношение тело и разум, поддерживая мозговые системы в отличном состоянии.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8" name="Содержимое 7" descr="bscap0024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2643174" y="3643314"/>
            <a:ext cx="3643338" cy="2857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571612"/>
            <a:ext cx="8215370" cy="264320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Comic Sans MS" pitchFamily="66" charset="0"/>
              </a:rPr>
              <a:t>Ребенок постоянно изучает, постигает окружающий мир. Основной метод накопления информации – прикосновения. Ребенку необходимо все хватать, трогать, гладить и пробовать на вкус. Роль взрослого помочь ему в этом, дать необходимый стимул для развития. Поэтому начинать работу по развитию мелкой моторики нужно с самого раннего возраста.  В младшем дошкольном возрасте можно выполнять простые упражнения, сопровождаемые стихотворным текстом.</a:t>
            </a:r>
            <a:endParaRPr lang="ru-RU" sz="2000" dirty="0"/>
          </a:p>
        </p:txBody>
      </p:sp>
      <p:pic>
        <p:nvPicPr>
          <p:cNvPr id="10" name="Содержимое 9" descr="CIMG7785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3071802" y="4500570"/>
            <a:ext cx="3000396" cy="20780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7290" y="5429264"/>
            <a:ext cx="7158030" cy="100013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Развивает  внимание, память, мышление, воображение;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Снимает тревожность;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Повышает работоспособность головного мозга.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771800" y="620688"/>
            <a:ext cx="4040188" cy="648072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Пальчиковый театр</a:t>
            </a:r>
            <a:endParaRPr lang="ru-RU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1285852" y="1500174"/>
            <a:ext cx="7358114" cy="1071570"/>
          </a:xfrm>
        </p:spPr>
        <p:txBody>
          <a:bodyPr>
            <a:noAutofit/>
          </a:bodyPr>
          <a:lstStyle/>
          <a:p>
            <a:r>
              <a:rPr lang="ru-RU" sz="2000" b="0" dirty="0" smtClean="0">
                <a:latin typeface="Comic Sans MS" pitchFamily="66" charset="0"/>
              </a:rPr>
              <a:t>Помогает развивать речь;</a:t>
            </a:r>
          </a:p>
          <a:p>
            <a:r>
              <a:rPr lang="ru-RU" sz="2000" b="0" dirty="0" smtClean="0">
                <a:latin typeface="Comic Sans MS" pitchFamily="66" charset="0"/>
              </a:rPr>
              <a:t>Способствует овладению навыками мелкой моторики;</a:t>
            </a:r>
            <a:endParaRPr lang="ru-RU" sz="2000" b="0" dirty="0">
              <a:latin typeface="Comic Sans MS" pitchFamily="66" charset="0"/>
            </a:endParaRPr>
          </a:p>
        </p:txBody>
      </p:sp>
      <p:pic>
        <p:nvPicPr>
          <p:cNvPr id="3074" name="Picture 2" descr="C:\Users\User\Desktop\мел.мот.фото\IMG_719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7744" y="2492897"/>
            <a:ext cx="4536504" cy="2952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57158" y="5000636"/>
            <a:ext cx="8229600" cy="135732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Comic Sans MS" pitchFamily="66" charset="0"/>
              </a:rPr>
              <a:t>Развивают пространственную ориентировку, внимание, формируют навыки самообслуживания, развивают творческие способности, глазомер, укрепляют пальцы рук.</a:t>
            </a:r>
            <a:r>
              <a:rPr lang="ru-RU" sz="2400" dirty="0" smtClean="0">
                <a:latin typeface="Comic Sans MS" pitchFamily="66" charset="0"/>
              </a:rPr>
              <a:t/>
            </a:r>
            <a:br>
              <a:rPr lang="ru-RU" sz="2400" dirty="0" smtClean="0">
                <a:latin typeface="Comic Sans MS" pitchFamily="66" charset="0"/>
              </a:rPr>
            </a:br>
            <a:endParaRPr lang="ru-RU" sz="2400" dirty="0"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14546" y="692696"/>
            <a:ext cx="5000660" cy="100811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Функциональные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 застежки, игры-шнуровки</a:t>
            </a:r>
            <a:r>
              <a:rPr lang="ru-RU" b="0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  <a:endParaRPr lang="ru-RU" b="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098" name="Picture 2" descr="C:\Users\User\Desktop\мел.мот.фото\IMG_718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7744" y="1916833"/>
            <a:ext cx="4464496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        </a:t>
            </a: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«Наши диски – </a:t>
            </a:r>
            <a:r>
              <a:rPr lang="ru-RU" sz="3600" b="1" dirty="0" err="1" smtClean="0">
                <a:solidFill>
                  <a:srgbClr val="FF0000"/>
                </a:solidFill>
                <a:latin typeface="Comic Sans MS" pitchFamily="66" charset="0"/>
              </a:rPr>
              <a:t>шнуровочки</a:t>
            </a: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»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 descr="H:\IMG_72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79922" y="1935163"/>
            <a:ext cx="6584156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7290" y="4286256"/>
            <a:ext cx="7300906" cy="221457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Прикрепление прищепок по длине, краю предмета;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Развешивание  разноцветных платочков после стирки;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Перетирание пуговиц между ладонями;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Пересыпание из ладошки в ладошку;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Выкладывание изображения по контуру;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Поиск больших, квадратных, гладких и пр. пуговиц;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Пересыпание пуговиц в прорезь в банке.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8596" y="857232"/>
            <a:ext cx="4040188" cy="195504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Игры с пуговицами</a:t>
            </a:r>
            <a:endParaRPr lang="ru-RU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572000" y="857233"/>
            <a:ext cx="4041775" cy="19550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Игры с прищепками</a:t>
            </a:r>
            <a:endParaRPr lang="ru-RU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 descr="C:\Users\User\Desktop\мел.мот.фото\IMG_717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4008" y="1628801"/>
            <a:ext cx="3816424" cy="2448272"/>
          </a:xfrm>
          <a:prstGeom prst="rect">
            <a:avLst/>
          </a:prstGeom>
          <a:noFill/>
        </p:spPr>
      </p:pic>
      <p:pic>
        <p:nvPicPr>
          <p:cNvPr id="5123" name="Picture 3" descr="C:\Users\User\Desktop\мел.мот.фото\IMG_718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1" y="1628801"/>
            <a:ext cx="388843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2743200" cy="1676402"/>
          </a:xfrm>
        </p:spPr>
        <p:txBody>
          <a:bodyPr/>
          <a:lstStyle/>
          <a:p>
            <a:r>
              <a:rPr lang="ru-RU" sz="3600" dirty="0" smtClean="0"/>
              <a:t>                              </a:t>
            </a:r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«</a:t>
            </a: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Наши</a:t>
            </a:r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      </a:t>
            </a: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любимые прищепки</a:t>
            </a:r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»</a:t>
            </a:r>
            <a:endParaRPr lang="ru-RU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2"/>
                </a:solidFill>
                <a:latin typeface="Comic Sans MS" pitchFamily="66" charset="0"/>
              </a:rPr>
              <a:t>Это хорошее упражнение, для развития мелкой моторики, которое одновременно является и тактильным упражнением. Если кончикам пальцев малыша, дать хорошую работу, то в будущем это скажется на формировании письма: ребенок гораздо быстрее и легче научиться держать карандаш и владеть им , как орудием письма</a:t>
            </a:r>
            <a:r>
              <a:rPr lang="ru-RU" sz="1800" dirty="0" smtClean="0">
                <a:latin typeface="Comic Sans MS" pitchFamily="66" charset="0"/>
              </a:rPr>
              <a:t>.</a:t>
            </a:r>
            <a:endParaRPr lang="ru-RU" sz="1800" dirty="0">
              <a:latin typeface="Comic Sans MS" pitchFamily="66" charset="0"/>
            </a:endParaRPr>
          </a:p>
        </p:txBody>
      </p:sp>
      <p:pic>
        <p:nvPicPr>
          <p:cNvPr id="2050" name="Picture 2" descr="H:\IMG_72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5050" y="2258483"/>
            <a:ext cx="5111750" cy="3407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1745</TotalTime>
  <Words>557</Words>
  <Application>Microsoft Office PowerPoint</Application>
  <PresentationFormat>Экран (4:3)</PresentationFormat>
  <Paragraphs>43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 Группа « Любознайки» Воспитатель –Самусева Т.А.</vt:lpstr>
      <vt:lpstr>«Истоки способностей и дарований детей находятся на кончиках  их пальцев. От них, образно говоря, идут тончайшие ручейки, которые питают источник творческой мысли. Чем больше уверенности и изобретательности в движениях детской руки, тем тоньше  ее взаимодействие  с орудием труда, тем сложнее движения, необходимые для этого взаимодействия, тем ярче творческая стихия детского разума. Чем больше мастерства в детской руке, тем ребенок умнее».  В.А.Сухомлинский </vt:lpstr>
      <vt:lpstr>Влияние воздействия руки на мозг человека известно еще до нашей эры. Специалисты восточной медицины утверждают, что игры с участием рук и пальцев приводят в гармоничное отношение тело и разум, поддерживая мозговые системы в отличном состоянии.</vt:lpstr>
      <vt:lpstr>Ребенок постоянно изучает, постигает окружающий мир. Основной метод накопления информации – прикосновения. Ребенку необходимо все хватать, трогать, гладить и пробовать на вкус. Роль взрослого помочь ему в этом, дать необходимый стимул для развития. Поэтому начинать работу по развитию мелкой моторики нужно с самого раннего возраста.  В младшем дошкольном возрасте можно выполнять простые упражнения, сопровождаемые стихотворным текстом.</vt:lpstr>
      <vt:lpstr>Развивает  внимание, память, мышление, воображение; Снимает тревожность; Повышает работоспособность головного мозга.</vt:lpstr>
      <vt:lpstr>Развивают пространственную ориентировку, внимание, формируют навыки самообслуживания, развивают творческие способности, глазомер, укрепляют пальцы рук. </vt:lpstr>
      <vt:lpstr>        «Наши диски – шнуровочки»</vt:lpstr>
      <vt:lpstr>Прикрепление прищепок по длине, краю предмета; Развешивание  разноцветных платочков после стирки; Перетирание пуговиц между ладонями; Пересыпание из ладошки в ладошку; Выкладывание изображения по контуру; Поиск больших, квадратных, гладких и пр. пуговиц; Пересыпание пуговиц в прорезь в банке.</vt:lpstr>
      <vt:lpstr>                              «Наши      любимые прищепки»</vt:lpstr>
      <vt:lpstr> Игры с цветными кружочками </vt:lpstr>
      <vt:lpstr>Способствуют развитию восприятия; созданию условий для ознакомления детей с цветом, формой, величиной, осязаемыми свойствами предметов.  Закрепление умения выделять цвет, форму, величину как особые свойства предметов; группировать однородные предметы.</vt:lpstr>
      <vt:lpstr>«Пальчики обули и пошли по переулку на веселую прогулку».                        </vt:lpstr>
      <vt:lpstr>           «Играем с крышками»</vt:lpstr>
      <vt:lpstr>Погружение рук в песок; Просеивание между ладонями, пальцами;  Использование сухих бассейнов для самомассажа кистей; Прячем ручки в крупе, ищем сюрпризы; Перебираем, пересыпаем, рисуем; Мочим губку одной рукой и выжимаем другой…</vt:lpstr>
      <vt:lpstr>«Рисуем на манке».</vt:lpstr>
      <vt:lpstr>Рисование пальчиками, всей ладошкой; оттиск печатками;  Лепка из пластилина, глины, соленого теста; Украшение вылепленных работ природным материалом, пуговицами, бусинами,… Приклеивание готовых форм, фигур; обрывание, смятие и разглаживание бумаги, скручивание салфеток, индивидуальная работа с ножницами.</vt:lpstr>
      <vt:lpstr>               </vt:lpstr>
      <vt:lpstr>Гладь мои ладошки ,еж! Ты колючий, ну и что ж! Сильно кусает котенок глупыш, он думает это не палец, а мышь.</vt:lpstr>
      <vt:lpstr>«А ну быстрей лови кураж и начинай игру массаж».      </vt:lpstr>
      <vt:lpstr>Развитие кисти руки и координации движений пальцев рук – задача комплексная, охватывающая многие сферы деятельности ребенка. Она является одним из аспектов проблемы обеспечения полноценного развития в дошкольном возрасте. И поскольку общее моторное отставание наблюдается исследователями у большинства современных детей, слабую руку дошкольника нужно и необходимо развивать.</vt:lpstr>
      <vt:lpstr>Тренируйте пальчики: станет рука сильной, головушка умной, а речь красивой!</vt:lpstr>
      <vt:lpstr>          «Спасибо за внимание»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мелкой моторики у детей младшего дошкольного возраста.</dc:title>
  <dc:creator>Самусева Т. А.</dc:creator>
  <cp:lastModifiedBy>User</cp:lastModifiedBy>
  <cp:revision>165</cp:revision>
  <dcterms:modified xsi:type="dcterms:W3CDTF">2015-05-17T00:57:13Z</dcterms:modified>
</cp:coreProperties>
</file>