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D1D1"/>
    <a:srgbClr val="663300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3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77;&#1090;&#1089;&#1082;&#1080;&#1081;%20&#1089;&#1072;&#1076;\&#1050;&#1072;&#1088;&#1090;&#1080;&#1085;&#1082;&#1080;%20&#1082;%20&#1087;&#1088;&#1077;&#1079;&#1077;&#1085;&#1090;&#1072;&#1094;&#1080;&#1080;\&#1094;&#1080;&#1088;&#1082;&#1072;&#1095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77;&#1090;&#1089;&#1082;&#1080;&#1081;%20&#1089;&#1072;&#1076;\&#1050;&#1072;&#1088;&#1090;&#1080;&#1085;&#1082;&#1080;%20&#1082;%20&#1087;&#1088;&#1077;&#1079;&#1077;&#1085;&#1090;&#1072;&#1094;&#1080;&#1080;\1049264.mp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ортрет медведя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404664"/>
            <a:ext cx="5110564" cy="6088325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508104" y="405826"/>
            <a:ext cx="36358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Жил да был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Медведь.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Жил он в Москве,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звали его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Потапыч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ропаjpg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1797"/>
            <a:ext cx="8470002" cy="564949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093296"/>
            <a:ext cx="9793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Стал он пробираться по лесной тропинке в самую чащу.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1484784"/>
            <a:ext cx="2376264" cy="3226370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Пролетели над ним сороки, прострекотали: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Содержимое 3" descr="сороки на дереве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332656"/>
            <a:ext cx="6154735" cy="4320480"/>
          </a:xfr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4797152"/>
            <a:ext cx="74049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Тири-тири-тири-ту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мы сегодня на посту,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Тири-тири-тири-там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идёт Мишка по лесам,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Тири-тири-тири-ты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прячьте уши и хвосты!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94811" y="6276310"/>
            <a:ext cx="4754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кустах кто-то  зашуршал.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яц с прижатыми 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32656"/>
            <a:ext cx="7128792" cy="5346594"/>
          </a:xfr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5805264"/>
            <a:ext cx="8676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Прокатился шум лесной, под кустом притих косой.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Уши длинные прижал,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олго эхо провожал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лк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43608" y="332656"/>
            <a:ext cx="7152255" cy="4896544"/>
          </a:xfr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445224"/>
            <a:ext cx="8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и ночь по лесу рыщет, день и ночь добычу ищет.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Ходит-бродит волк молчком, уши серые - торчком.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лкаjpg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115616" y="260648"/>
            <a:ext cx="6912768" cy="5266871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733256"/>
            <a:ext cx="91548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кисточками ушки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риб увидит на опушке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Прыг за ним с густых ветвей и несёт в дупло скорей.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28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арсукr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552" y="548680"/>
            <a:ext cx="8176443" cy="4911279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589240"/>
            <a:ext cx="84437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Вышел  из норы Барсук, обошёл свой дом вокруг.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Острый нюх и зоркий глаз – наступил охоты час.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 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95536" y="332656"/>
            <a:ext cx="8280920" cy="6210691"/>
          </a:xfrm>
        </p:spPr>
      </p:pic>
    </p:spTree>
    <p:extLst>
      <p:ext uri="{BB962C8B-B14F-4D97-AF65-F5344CB8AC3E}">
        <p14:creationId xmlns="" xmlns:p14="http://schemas.microsoft.com/office/powerpoint/2010/main" val="11140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Лисичкаx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39552" y="332656"/>
            <a:ext cx="7620000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1640" y="5301788"/>
            <a:ext cx="64807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 - ответила Лисица,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связала рукавицы.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Рукавицы новые, мягкие, пуховые.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арежки.jpe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141615"/>
              </a:clrFrom>
              <a:clrTo>
                <a:srgbClr val="14161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52120" y="2924944"/>
            <a:ext cx="1512168" cy="151216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9917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яц беляк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11560" y="116632"/>
            <a:ext cx="7920880" cy="557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аленки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9090C"/>
              </a:clrFrom>
              <a:clrTo>
                <a:srgbClr val="09090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99792" y="4437112"/>
            <a:ext cx="2160240" cy="123442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5626894"/>
            <a:ext cx="935057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 меня есть валенки, - отвечала Заинька.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мне вьюга да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метель?Хочешь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Мишенька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примерь.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с орехами ё1jp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47664" y="332656"/>
            <a:ext cx="5900279" cy="532859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5661248"/>
            <a:ext cx="80696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Смотрит Белка из дупла: - Я орешков припасла.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 моё дупло, В нём и сухо, и тепло.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ирк1jpg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260648"/>
            <a:ext cx="8496944" cy="6366172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393305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Этот Медведь был  артистом и работал в цирке на Проспекте Вернадского.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рот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7624" y="620688"/>
            <a:ext cx="6757342" cy="5068007"/>
          </a:xfrm>
          <a:prstGeom prst="rect">
            <a:avLst/>
          </a:prstGeom>
        </p:spPr>
      </p:pic>
      <p:pic>
        <p:nvPicPr>
          <p:cNvPr id="7" name="Содержимое 6" descr="чай1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clrChange>
              <a:clrFrom>
                <a:srgbClr val="B4AFAC"/>
              </a:clrFrom>
              <a:clrTo>
                <a:srgbClr val="B4AFA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79912" y="3356992"/>
            <a:ext cx="3384376" cy="2697691"/>
          </a:xfr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5733256"/>
            <a:ext cx="88562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я, - ответил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Kрот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- под землёй устроил ход.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с красавицей-женой будем чай мы пить зимой.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обёр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560" y="404664"/>
            <a:ext cx="8136904" cy="5107257"/>
          </a:xfr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5473005"/>
            <a:ext cx="91501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Kрикнул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Бобр Медведю с речки: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дрова колю для печки.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 мне, Миша, только срок - из трубы пойдёт дымок.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топорjpg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>
          <a:xfrm rot="17756514">
            <a:off x="4302894" y="3774740"/>
            <a:ext cx="2194542" cy="125479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жик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899592" y="332656"/>
            <a:ext cx="6912768" cy="5064004"/>
          </a:xfrm>
        </p:spPr>
      </p:pic>
      <p:pic>
        <p:nvPicPr>
          <p:cNvPr id="5" name="Рисунок 4" descr="кадушка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28184" y="2708920"/>
            <a:ext cx="3240360" cy="324036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661248"/>
            <a:ext cx="95372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Вылез Ёжик из листвы:  Про меня забыли вы.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Здесь, в кустах, моя избушка, а в избе - грибов кадушка.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лес 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39552" y="404664"/>
            <a:ext cx="7845100" cy="5256584"/>
          </a:xfr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40938" y="5661248"/>
            <a:ext cx="82125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Обошел медведь весь лес, но в берлогу не залез.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понравилось в лесу, но пора ему в Москву!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ова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grayscl/>
          </a:blip>
          <a:stretch>
            <a:fillRect/>
          </a:stretch>
        </p:blipFill>
        <p:spPr>
          <a:xfrm>
            <a:off x="4860032" y="332656"/>
            <a:ext cx="3672408" cy="5518646"/>
          </a:xfrm>
        </p:spPr>
      </p:pic>
      <p:pic>
        <p:nvPicPr>
          <p:cNvPr id="5" name="Рисунок 4" descr="медведь зимой в лесуjpg.jpg"/>
          <p:cNvPicPr>
            <a:picLocks noChangeAspect="1"/>
          </p:cNvPicPr>
          <p:nvPr/>
        </p:nvPicPr>
        <p:blipFill>
          <a:blip r:embed="rId4" cstate="email">
            <a:grayscl/>
          </a:blip>
          <a:srcRect/>
          <a:stretch>
            <a:fillRect/>
          </a:stretch>
        </p:blipFill>
        <p:spPr>
          <a:xfrm>
            <a:off x="395535" y="332656"/>
            <a:ext cx="3866779" cy="55294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ишка сидитjpg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051720" y="404664"/>
            <a:ext cx="4464496" cy="5404390"/>
          </a:xfrm>
        </p:spPr>
      </p:pic>
      <p:pic>
        <p:nvPicPr>
          <p:cNvPr id="5" name="Рисунок 4" descr="домофон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45561">
            <a:off x="5054090" y="131880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нверт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3356992"/>
            <a:ext cx="4942459" cy="3240360"/>
          </a:xfrm>
        </p:spPr>
      </p:pic>
      <p:sp>
        <p:nvSpPr>
          <p:cNvPr id="5" name="Овальная выноска 4"/>
          <p:cNvSpPr/>
          <p:nvPr/>
        </p:nvSpPr>
        <p:spPr>
          <a:xfrm>
            <a:off x="827584" y="404664"/>
            <a:ext cx="8208912" cy="32769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  <a:cs typeface="Times New Roman" pitchFamily="18" charset="0"/>
              </a:rPr>
              <a:t>«Дорогой Михайло </a:t>
            </a:r>
            <a:r>
              <a:rPr lang="ru-RU" sz="2000" b="1" dirty="0" err="1" smtClean="0">
                <a:latin typeface="+mj-lt"/>
                <a:cs typeface="Times New Roman" pitchFamily="18" charset="0"/>
              </a:rPr>
              <a:t>Потапыч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, поздравляем тебя с Новым Годом. Мы все ждём тебя в гости, потому что у нас случилось какое-то странное происшествие: наши сороки - белобоки нашли в снегу 5 цветных колечек, хотели с ними играть, а они – колечки будто склеены друг с другом. Ты сильный, может быть сможешь и колечки разъединить.» 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нора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332656"/>
            <a:ext cx="7776864" cy="583264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ыжняjpg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lum bright="30000"/>
          </a:blip>
          <a:stretch>
            <a:fillRect/>
          </a:stretch>
        </p:blipFill>
        <p:spPr>
          <a:xfrm>
            <a:off x="395536" y="260648"/>
            <a:ext cx="8581367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ыжник_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20000" contrast="30000"/>
          </a:blip>
          <a:stretch>
            <a:fillRect/>
          </a:stretch>
        </p:blipFill>
        <p:spPr>
          <a:xfrm>
            <a:off x="6228184" y="4581128"/>
            <a:ext cx="1944216" cy="1330862"/>
          </a:xfrm>
          <a:prstGeom prst="rect">
            <a:avLst/>
          </a:prstGeom>
          <a:scene3d>
            <a:camera prst="orthographicFront">
              <a:rot lat="0" lon="14399968" rev="0"/>
            </a:camera>
            <a:lightRig rig="threePt" dir="t"/>
          </a:scene3d>
        </p:spPr>
      </p:pic>
      <p:pic>
        <p:nvPicPr>
          <p:cNvPr id="6" name="Рисунок 5" descr="лыжник_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5580112" y="4365104"/>
            <a:ext cx="1512168" cy="1117924"/>
          </a:xfrm>
          <a:prstGeom prst="rect">
            <a:avLst/>
          </a:prstGeom>
          <a:scene3d>
            <a:camera prst="orthographicFront">
              <a:rot lat="0" lon="14099976" rev="0"/>
            </a:camera>
            <a:lightRig rig="threePt" dir="t"/>
          </a:scene3d>
        </p:spPr>
      </p:pic>
      <p:pic>
        <p:nvPicPr>
          <p:cNvPr id="7" name="Рисунок 6" descr="лыжник_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88024" y="4293096"/>
            <a:ext cx="1080120" cy="904986"/>
          </a:xfrm>
          <a:prstGeom prst="rect">
            <a:avLst/>
          </a:prstGeom>
          <a:scene3d>
            <a:camera prst="orthographicFront">
              <a:rot lat="0" lon="11999976" rev="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лкаjp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1200" t="4189" r="10798" b="17175"/>
          <a:stretch>
            <a:fillRect/>
          </a:stretch>
        </p:blipFill>
        <p:spPr>
          <a:xfrm rot="650951">
            <a:off x="5881909" y="1482326"/>
            <a:ext cx="2597215" cy="3453410"/>
          </a:xfrm>
          <a:prstGeom prst="rect">
            <a:avLst/>
          </a:prstGeom>
        </p:spPr>
      </p:pic>
      <p:pic>
        <p:nvPicPr>
          <p:cNvPr id="7" name="Рисунок 6" descr="заяц беляк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2E1E6"/>
              </a:clrFrom>
              <a:clrTo>
                <a:srgbClr val="E2E1E6">
                  <a:alpha val="0"/>
                </a:srgbClr>
              </a:clrTo>
            </a:clrChange>
          </a:blip>
          <a:srcRect l="20160" r="43700" b="16352"/>
          <a:stretch>
            <a:fillRect/>
          </a:stretch>
        </p:blipFill>
        <p:spPr>
          <a:xfrm>
            <a:off x="3635896" y="908720"/>
            <a:ext cx="2065412" cy="3816424"/>
          </a:xfrm>
          <a:prstGeom prst="rect">
            <a:avLst/>
          </a:prstGeom>
        </p:spPr>
      </p:pic>
      <p:pic>
        <p:nvPicPr>
          <p:cNvPr id="8" name="Рисунок 7" descr="лиса и сорокаjp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BBB4AE"/>
              </a:clrFrom>
              <a:clrTo>
                <a:srgbClr val="BBB4AE">
                  <a:alpha val="0"/>
                </a:srgbClr>
              </a:clrTo>
            </a:clrChange>
          </a:blip>
          <a:srcRect l="43982" b="29418"/>
          <a:stretch>
            <a:fillRect/>
          </a:stretch>
        </p:blipFill>
        <p:spPr>
          <a:xfrm rot="20717318">
            <a:off x="217797" y="1638224"/>
            <a:ext cx="3900373" cy="32807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468052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ПОБЕДЫ!!!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лечкиjpg.jpg"/>
          <p:cNvPicPr>
            <a:picLocks noGrp="1" noChangeAspect="1"/>
          </p:cNvPicPr>
          <p:nvPr>
            <p:ph idx="1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2780928"/>
            <a:ext cx="5238750" cy="2381250"/>
          </a:xfrm>
        </p:spPr>
      </p:pic>
      <p:pic>
        <p:nvPicPr>
          <p:cNvPr id="5" name="Рисунок 4" descr="Сочи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01"/>
          <a:stretch>
            <a:fillRect/>
          </a:stretch>
        </p:blipFill>
        <p:spPr>
          <a:xfrm>
            <a:off x="0" y="0"/>
            <a:ext cx="1835696" cy="2710482"/>
          </a:xfrm>
          <a:prstGeom prst="rect">
            <a:avLst/>
          </a:prstGeom>
        </p:spPr>
      </p:pic>
      <p:pic>
        <p:nvPicPr>
          <p:cNvPr id="10" name="Рисунок 9" descr="лыжи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85332">
            <a:off x="936978" y="3845748"/>
            <a:ext cx="2720340" cy="2885035"/>
          </a:xfrm>
          <a:prstGeom prst="rect">
            <a:avLst/>
          </a:prstGeom>
          <a:scene3d>
            <a:camera prst="orthographicFront">
              <a:rot lat="0" lon="20699976" rev="0"/>
            </a:camera>
            <a:lightRig rig="threePt" dir="t"/>
          </a:scene3d>
        </p:spPr>
      </p:pic>
      <p:pic>
        <p:nvPicPr>
          <p:cNvPr id="11" name="Рисунок 10" descr="лыжи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90868">
            <a:off x="5110738" y="3560941"/>
            <a:ext cx="2720340" cy="2779240"/>
          </a:xfrm>
          <a:prstGeom prst="rect">
            <a:avLst/>
          </a:prstGeom>
          <a:scene3d>
            <a:camera prst="orthographicFront">
              <a:rot lat="0" lon="12899976" rev="0"/>
            </a:camera>
            <a:lightRig rig="threePt" dir="t"/>
          </a:scene3d>
        </p:spPr>
      </p:pic>
      <p:pic>
        <p:nvPicPr>
          <p:cNvPr id="12" name="Рисунок 11" descr="лыжи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4170844"/>
            <a:ext cx="2720340" cy="2687156"/>
          </a:xfrm>
          <a:prstGeom prst="rect">
            <a:avLst/>
          </a:prstGeom>
          <a:scene3d>
            <a:camera prst="orthographicFront">
              <a:rot lat="0" lon="7800000" rev="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медведб танцуе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19872" y="2924944"/>
            <a:ext cx="5522086" cy="3600400"/>
          </a:xfrm>
          <a:prstGeom prst="rect">
            <a:avLst/>
          </a:prstGeom>
        </p:spPr>
      </p:pic>
      <p:pic>
        <p:nvPicPr>
          <p:cNvPr id="7" name="Содержимое 6" descr="медведб с гармошкой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395536" y="260648"/>
            <a:ext cx="3394472" cy="4525963"/>
          </a:xfrm>
        </p:spPr>
      </p:pic>
      <p:sp>
        <p:nvSpPr>
          <p:cNvPr id="9" name="Прямоугольник 8"/>
          <p:cNvSpPr/>
          <p:nvPr/>
        </p:nvSpPr>
        <p:spPr>
          <a:xfrm>
            <a:off x="4211960" y="836712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умел играть на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гармошке и танцевать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циркач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3568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04664"/>
            <a:ext cx="518457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Ездить на самокате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велосипеде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едведь на самокат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3392113" cy="4104456"/>
          </a:xfrm>
        </p:spPr>
      </p:pic>
      <p:pic>
        <p:nvPicPr>
          <p:cNvPr id="5" name="Рисунок 4" descr="медведь на велосипедеl.jpg"/>
          <p:cNvPicPr>
            <a:picLocks noChangeAspect="1"/>
          </p:cNvPicPr>
          <p:nvPr/>
        </p:nvPicPr>
        <p:blipFill>
          <a:blip r:embed="rId4" cstate="print"/>
          <a:srcRect l="2203" r="18464"/>
          <a:stretch>
            <a:fillRect/>
          </a:stretch>
        </p:blipFill>
        <p:spPr>
          <a:xfrm>
            <a:off x="3851920" y="2420888"/>
            <a:ext cx="4896544" cy="4104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дведь на шар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43808" y="3429000"/>
            <a:ext cx="3254176" cy="3133694"/>
          </a:xfrm>
        </p:spPr>
      </p:pic>
      <p:pic>
        <p:nvPicPr>
          <p:cNvPr id="5" name="Рисунок 4" descr="мишки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9512" y="188640"/>
            <a:ext cx="3888432" cy="3024336"/>
          </a:xfrm>
          <a:prstGeom prst="rect">
            <a:avLst/>
          </a:prstGeom>
        </p:spPr>
      </p:pic>
      <p:pic>
        <p:nvPicPr>
          <p:cNvPr id="6" name="Рисунок 5" descr="медведь на канате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260648"/>
            <a:ext cx="4320480" cy="2952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3753178"/>
            <a:ext cx="9030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Кувыркаться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ходить по канату,</a:t>
            </a:r>
          </a:p>
          <a:p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держаться                                                  на шаре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дведь хоккеист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707904" y="2708920"/>
            <a:ext cx="5185420" cy="3886200"/>
          </a:xfrm>
        </p:spPr>
      </p:pic>
      <p:pic>
        <p:nvPicPr>
          <p:cNvPr id="6" name="Рисунок 5" descr="на коньках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260648"/>
            <a:ext cx="3314700" cy="406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9912" y="9807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Даже кататься на коньках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6421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даже водить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машину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едведи в машинеb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1520" y="332656"/>
            <a:ext cx="4536504" cy="4525963"/>
          </a:xfrm>
        </p:spPr>
      </p:pic>
      <p:pic>
        <p:nvPicPr>
          <p:cNvPr id="5" name="Рисунок 4" descr="медведь за рулём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652120" y="2492896"/>
            <a:ext cx="3240360" cy="4147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5661248"/>
            <a:ext cx="5422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Вот сколько всего умел мишка! 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404664"/>
            <a:ext cx="7680853" cy="5760640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6334780"/>
            <a:ext cx="7485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Только в лесу этот мишка никогда не бывал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104926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4653136"/>
            <a:ext cx="304800" cy="3048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01208"/>
            <a:ext cx="9036496" cy="1815882"/>
          </a:xfrm>
          <a:prstGeom prst="rect">
            <a:avLst/>
          </a:prstGeom>
          <a:solidFill>
            <a:srgbClr val="D1D1D1">
              <a:alpha val="2196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Однажды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решил Михайло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Потапыч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всё-таки съездить в лес.</a:t>
            </a:r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Приехал он в лес, погудел – никто ему навстречу не выходит! Посильнее погудел – опять никого.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Содержимое 10" descr="лес 1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467544" y="332656"/>
            <a:ext cx="8208912" cy="496855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448</Words>
  <Application>Microsoft Office PowerPoint</Application>
  <PresentationFormat>Экран (4:3)</PresentationFormat>
  <Paragraphs>54</Paragraphs>
  <Slides>29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Ездить на самокате и велосипеде</vt:lpstr>
      <vt:lpstr>Слайд 5</vt:lpstr>
      <vt:lpstr>Слайд 6</vt:lpstr>
      <vt:lpstr>И даже водить   машину</vt:lpstr>
      <vt:lpstr>Слайд 8</vt:lpstr>
      <vt:lpstr>Слайд 9</vt:lpstr>
      <vt:lpstr>Слайд 10</vt:lpstr>
      <vt:lpstr>Пролетели над ним сороки, прострекотали: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ПОБЕДЫ!!!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Мама</cp:lastModifiedBy>
  <cp:revision>55</cp:revision>
  <dcterms:modified xsi:type="dcterms:W3CDTF">2014-01-31T18:06:38Z</dcterms:modified>
</cp:coreProperties>
</file>