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5" r:id="rId6"/>
    <p:sldId id="266" r:id="rId7"/>
    <p:sldId id="261" r:id="rId8"/>
    <p:sldId id="267" r:id="rId9"/>
    <p:sldId id="268" r:id="rId10"/>
    <p:sldId id="262" r:id="rId11"/>
    <p:sldId id="269" r:id="rId12"/>
    <p:sldId id="270" r:id="rId13"/>
    <p:sldId id="263" r:id="rId14"/>
    <p:sldId id="271" r:id="rId15"/>
    <p:sldId id="272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31.01.2015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" name="Picture 2" descr="http://kira-scrap.ru/KATALOG/ZABAVN_ZVERY/1/0_8c9e0_4cc94711_M.png"/>
          <p:cNvPicPr>
            <a:picLocks noChangeAspect="1" noChangeArrowheads="1"/>
          </p:cNvPicPr>
          <p:nvPr userDrawn="1"/>
        </p:nvPicPr>
        <p:blipFill>
          <a:blip r:embed="rId15" cstate="email"/>
          <a:srcRect r="9007" b="7499"/>
          <a:stretch>
            <a:fillRect/>
          </a:stretch>
        </p:blipFill>
        <p:spPr bwMode="auto">
          <a:xfrm>
            <a:off x="7041406" y="4357694"/>
            <a:ext cx="2102594" cy="23574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104/16969765.215/0_8df12_e56dd90f_L.png" TargetMode="External"/><Relationship Id="rId7" Type="http://schemas.openxmlformats.org/officeDocument/2006/relationships/hyperlink" Target="http://kira-scrap.ru/KATALOG/ZABAVN_ZVERY/1/0_8c9e0_4cc94711_M.png" TargetMode="External"/><Relationship Id="rId2" Type="http://schemas.openxmlformats.org/officeDocument/2006/relationships/hyperlink" Target="http://img-fotki.yandex.ru/get/6104/16969765.215/0_8df0f_5387f32c_L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-fotki.yandex.ru/get/9151/134091466.194/0_fd888_eda90c88_S" TargetMode="External"/><Relationship Id="rId5" Type="http://schemas.openxmlformats.org/officeDocument/2006/relationships/hyperlink" Target="http://didaktor.ru/kak-vypolnit-priyom-sorbonka/" TargetMode="External"/><Relationship Id="rId4" Type="http://schemas.openxmlformats.org/officeDocument/2006/relationships/hyperlink" Target="http://img-fotki.yandex.ru/get/9501/16969765.1e4/0_8ba00_d94a6878_L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43174" y="5643578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30003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тополином пухе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30003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чём идёт речь в загадке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 ли с крыши, то ли с неба –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Или вата, или пух,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Или, может, хлопья снега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Появились летом вдруг?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же их исподтишка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Сыплет будто из мешка?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300039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Этот пушистый зверёк питается ягодами, орехами, желудями, грибами,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имой меняет цвет шкурки на серый. Кто это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Заяц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Быстро бежит в гору, а с горы – кубарем. Задние лапы сильнее передних. Кто это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92895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«Наша Таня громко плачет» А.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92895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какого произведения этот отрывок? 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его автор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Наша Таня громко плачет,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Уронила в речку мячик: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Тише, Танечка, не плачь.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утонет в речке мяч.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92895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0002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Аленький цветочек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0002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Один богатый купец собрался в поездку по своим торговым делам. Какой подарок попросила его привезти для себя его младшая дочка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00026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Столяр Джузеппе по прозвищу Сизый Нос.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первым нашёл деревянное полено, из которого потом папа Карло смастерил Буратино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285852" y="250905"/>
            <a:ext cx="764386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Разноцветные шары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http://img-fotki.yandex.ru/get/6104/16969765.215/0_8df0f_5387f32c_L.png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Разноцветные шары1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http://img-fotki.yandex.ru/get/6104/16969765.215/0_8df12_e56dd90f_L.png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Звёздочки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http://img-fotki.yandex.ru/get/9501/16969765.1e4/0_8ba00_d94a6878_L.png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http://didaktor.ru/kak-vypolnit-priyom-sorbonka/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http://img-fotki.yandex.ru/get/9151/134091466.194/0_fd888_eda90c88_S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Сказочный герой 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kira-scrap.ru/KATALOG/ZABAVN_ZVERY/1/0_8c9e0_4cc94711_M.png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785794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1285852" y="285728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08" y="571504"/>
            <a:ext cx="5715040" cy="9286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857488" y="164305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857488" y="235743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857488" y="3143248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857488" y="3857628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30003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Мою бабушку зовут Вера Петровна. Она живёт в Москве на улице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Русакова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Я часто бываю у бабушки. Мы любим ходить в парк «Сокольники».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30003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Спиши текст, поставь нужные знаки в конце предложений, исправь ошибки.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Бабушка</a:t>
            </a:r>
          </a:p>
          <a:p>
            <a:pPr algn="just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Мою бабушку зовут вера Петровна она живёт в </a:t>
            </a:r>
            <a:r>
              <a:rPr lang="ru-RU" sz="28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улице </a:t>
            </a:r>
            <a:r>
              <a:rPr lang="ru-RU" sz="28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русакова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Я часто бываю у Бабушки мы любим ходить в Парк Сокольники.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300039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7146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Столовая, столяр, столешница, престол, застолье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7146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Какие из данных слов происходят от одного и того же корня, что и слово «стол»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Запиши эти слова.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Столовая, столяр, столько, столешница, столетник, престол, застолье.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7146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 вылетит – не поймаешь.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Вспомни окончание поговорки.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Слово не воробей …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5717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Андрей старше, Витя младше.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57176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семье три брата: Серёжа, Витя и Андрей. Серёжа по возрасту средний, Серёже и Вите вместе 13 лет, а сумма лет Серёжи и Андрея – 17 лет. Кто из братьев старший, а кто младший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57176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0717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 книг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07170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полке стояло 24 книги. Сколько книг взяли с полки, если их осталось в 4 раза меньше, чем было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7146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Кирилл – 1, Андрей – 3, Семён – 5.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7146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Кирилл, Семён и Андрей были на рыбалке. Каждый из них поймал разное количество рыбы. Семён и Кирилл вместе поймали 6 рыб, А Андрей и Кирилл 4 рыбы. Сколько раб поймал каждый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7146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649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2014-07-16T16:50:55Z</dcterms:created>
  <dcterms:modified xsi:type="dcterms:W3CDTF">2015-01-31T14:14:19Z</dcterms:modified>
</cp:coreProperties>
</file>