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75" r:id="rId2"/>
    <p:sldId id="256" r:id="rId3"/>
    <p:sldId id="257" r:id="rId4"/>
    <p:sldId id="258" r:id="rId5"/>
    <p:sldId id="261" r:id="rId6"/>
    <p:sldId id="268" r:id="rId7"/>
    <p:sldId id="272" r:id="rId8"/>
    <p:sldId id="259" r:id="rId9"/>
    <p:sldId id="260" r:id="rId10"/>
    <p:sldId id="265" r:id="rId11"/>
    <p:sldId id="262" r:id="rId12"/>
    <p:sldId id="263" r:id="rId13"/>
    <p:sldId id="264" r:id="rId14"/>
    <p:sldId id="267" r:id="rId15"/>
    <p:sldId id="269" r:id="rId16"/>
    <p:sldId id="270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7" autoAdjust="0"/>
    <p:restoredTop sz="94660"/>
  </p:normalViewPr>
  <p:slideViewPr>
    <p:cSldViewPr snapToGrid="0">
      <p:cViewPr varScale="1">
        <p:scale>
          <a:sx n="76" d="100"/>
          <a:sy n="76" d="100"/>
        </p:scale>
        <p:origin x="-1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83896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1964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87900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40995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5616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08345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37665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63554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40554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3565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45657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709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99103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88406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202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72051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289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210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9377" y="2416384"/>
            <a:ext cx="6815669" cy="1515533"/>
          </a:xfrm>
        </p:spPr>
        <p:txBody>
          <a:bodyPr/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ru-RU" sz="4800" dirty="0">
                <a:ln>
                  <a:noFill/>
                </a:ln>
                <a:solidFill>
                  <a:prstClr val="black"/>
                </a:solidFill>
              </a:rPr>
              <a:t>Консультация для родителей</a:t>
            </a:r>
            <a:br>
              <a:rPr lang="ru-RU" sz="4800" dirty="0">
                <a:ln>
                  <a:noFill/>
                </a:ln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03520" y="3425610"/>
            <a:ext cx="5097780" cy="1740750"/>
          </a:xfrm>
        </p:spPr>
        <p:txBody>
          <a:bodyPr>
            <a:noAutofit/>
          </a:bodyPr>
          <a:lstStyle/>
          <a:p>
            <a:r>
              <a:rPr lang="ru-RU" sz="2400" dirty="0" smtClean="0"/>
              <a:t>Автор –составитель</a:t>
            </a:r>
          </a:p>
          <a:p>
            <a:r>
              <a:rPr lang="ru-RU" sz="2400" dirty="0" smtClean="0"/>
              <a:t>Воспитатель ГБДОУ </a:t>
            </a:r>
            <a:r>
              <a:rPr lang="ru-RU" sz="2400" dirty="0" smtClean="0"/>
              <a:t>№28</a:t>
            </a:r>
            <a:endParaRPr lang="ru-RU" sz="2400" dirty="0" smtClean="0"/>
          </a:p>
          <a:p>
            <a:r>
              <a:rPr lang="ru-RU" sz="2400" dirty="0" err="1" smtClean="0"/>
              <a:t>Бажина</a:t>
            </a:r>
            <a:r>
              <a:rPr lang="ru-RU" sz="2400" dirty="0" smtClean="0"/>
              <a:t> </a:t>
            </a:r>
            <a:r>
              <a:rPr lang="ru-RU" sz="2400" dirty="0" smtClean="0"/>
              <a:t>Марина</a:t>
            </a:r>
            <a:r>
              <a:rPr lang="ru-RU" sz="2400" dirty="0" smtClean="0"/>
              <a:t> Юрьевна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smtClean="0"/>
              <a:t>2014 </a:t>
            </a:r>
            <a:r>
              <a:rPr lang="ru-RU" sz="2400" smtClean="0"/>
              <a:t>г.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90350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367" y="914400"/>
            <a:ext cx="8669263" cy="128027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4462" y="2507854"/>
            <a:ext cx="3066098" cy="3344306"/>
          </a:xfrm>
        </p:spPr>
      </p:pic>
    </p:spTree>
    <p:extLst>
      <p:ext uri="{BB962C8B-B14F-4D97-AF65-F5344CB8AC3E}">
        <p14:creationId xmlns:p14="http://schemas.microsoft.com/office/powerpoint/2010/main" xmlns="" val="839712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1410" y="154983"/>
            <a:ext cx="404505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i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При движении по тротуару: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- придерживайтесь правой стороны тротуара;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- не ведите ребенка по краю тротуара: взрослый должен находиться со стороны проезжей части;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0" t="-7255" r="-2210" b="15648"/>
          <a:stretch/>
        </p:blipFill>
        <p:spPr>
          <a:xfrm>
            <a:off x="7138987" y="1233869"/>
            <a:ext cx="3673793" cy="475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6491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909" y="557937"/>
            <a:ext cx="10585343" cy="573437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5800" dirty="0" smtClean="0">
                <a:solidFill>
                  <a:srgbClr val="002060"/>
                </a:solidFill>
              </a:rPr>
              <a:t> </a:t>
            </a:r>
            <a:r>
              <a:rPr lang="ru-RU" sz="5800" dirty="0">
                <a:solidFill>
                  <a:srgbClr val="002060"/>
                </a:solidFill>
              </a:rPr>
              <a:t>Готовясь перейти дорогу</a:t>
            </a:r>
            <a:r>
              <a:rPr lang="ru-RU" sz="5800" dirty="0" smtClean="0">
                <a:solidFill>
                  <a:srgbClr val="002060"/>
                </a:solidFill>
              </a:rPr>
              <a:t>:</a:t>
            </a:r>
            <a:endParaRPr lang="ru-RU" sz="5800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700" dirty="0">
                <a:solidFill>
                  <a:srgbClr val="002060"/>
                </a:solidFill>
              </a:rPr>
              <a:t>- </a:t>
            </a:r>
            <a:r>
              <a:rPr lang="ru-RU" sz="2700" b="1" dirty="0" smtClean="0">
                <a:solidFill>
                  <a:srgbClr val="002060"/>
                </a:solidFill>
              </a:rPr>
              <a:t>остановитесь </a:t>
            </a:r>
            <a:r>
              <a:rPr lang="ru-RU" sz="2700" b="1" dirty="0">
                <a:solidFill>
                  <a:srgbClr val="002060"/>
                </a:solidFill>
              </a:rPr>
              <a:t>или замедлите движение, осмотрите проезжую часть</a:t>
            </a:r>
            <a:r>
              <a:rPr lang="ru-RU" sz="2700" b="1" dirty="0" smtClean="0">
                <a:solidFill>
                  <a:srgbClr val="002060"/>
                </a:solidFill>
              </a:rPr>
              <a:t>;</a:t>
            </a:r>
            <a:endParaRPr lang="ru-RU" sz="2700" b="1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700" b="1" dirty="0">
                <a:solidFill>
                  <a:srgbClr val="002060"/>
                </a:solidFill>
              </a:rPr>
              <a:t>- привлеките ребенка к наблюдению за обстановкой на дороге;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700" b="1" dirty="0">
                <a:solidFill>
                  <a:srgbClr val="002060"/>
                </a:solidFill>
              </a:rPr>
              <a:t>- подчеркивайте свои движения: поворот головы для осмотра улицы, остановку для осмотра дороги, остановку для пропуска автомобилей;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700" b="1" dirty="0">
                <a:solidFill>
                  <a:srgbClr val="002060"/>
                </a:solidFill>
              </a:rPr>
              <a:t>- учите ребенка различать приближающиеся транспортные средства;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700" b="1" dirty="0">
                <a:solidFill>
                  <a:srgbClr val="002060"/>
                </a:solidFill>
              </a:rPr>
              <a:t>- не стойте с ребенком на краю тротуара, так как при проезде транспортного средство может зацепить, сбить, наехать задними колесами;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700" b="1" dirty="0">
                <a:solidFill>
                  <a:srgbClr val="002060"/>
                </a:solidFill>
              </a:rPr>
              <a:t>- неоднократно показывайте ребенку, как транспортное средство останавливается у перехода, как оно движется по инерции.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8337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3405" y="619932"/>
            <a:ext cx="4974955" cy="5858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>
                <a:solidFill>
                  <a:srgbClr val="002060"/>
                </a:solidFill>
              </a:rPr>
              <a:t>При ожидании общественного транспорта: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2060"/>
                </a:solidFill>
              </a:rPr>
              <a:t>- стойте вместе с детьми только на посадочных площадках, а при их отсутствии на тротуаре или обочине.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37"/>
          <a:stretch/>
        </p:blipFill>
        <p:spPr>
          <a:xfrm>
            <a:off x="7155179" y="2674620"/>
            <a:ext cx="3595685" cy="3274792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668244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583"/>
          <a:stretch/>
        </p:blipFill>
        <p:spPr>
          <a:xfrm>
            <a:off x="7498080" y="2906344"/>
            <a:ext cx="2716542" cy="2215434"/>
          </a:xfrm>
          <a:ln w="57150">
            <a:solidFill>
              <a:srgbClr val="002060"/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5469" y="2516464"/>
            <a:ext cx="6035297" cy="1497597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переходите дорогу только по пешеходным переходам или на перекрестках по отмеченной линии «зебре», иначе ребенок привыкнет переходить, где придется;</a:t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sz="4000" dirty="0">
                <a:solidFill>
                  <a:srgbClr val="002060"/>
                </a:solidFill>
              </a:rPr>
              <a:t>- не спешите и не бегите; переходите дорогу всегда размеренным </a:t>
            </a:r>
            <a:r>
              <a:rPr lang="ru-RU" sz="4000" dirty="0" smtClean="0">
                <a:solidFill>
                  <a:srgbClr val="002060"/>
                </a:solidFill>
              </a:rPr>
              <a:t>шагом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2608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5361" y="1028700"/>
            <a:ext cx="6202679" cy="4870028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приучайте детей сидеть в автомобиле только на заднем сиденье; не разрешайте сидеть рядом с водителем, если переднее сиденье не оборудовано детским креслом;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1001" y="2812628"/>
            <a:ext cx="2788919" cy="2788919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67866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должны знать родители о своем ребенке?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5840" y="2351192"/>
            <a:ext cx="10286999" cy="361526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3-4 года ребенок может отличить движущуюся машину от стоящей, но он уверен, что машина останавливается мгновенно.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6 лет - боковым зрением он видит примерно 2/3 того, что видят взрослые; не умеет определить, что движется быстрее: велосипед или спортивная машина; не умеет правильно распределять внимание и отделять существенное от незначительного.</a:t>
            </a:r>
          </a:p>
        </p:txBody>
      </p:sp>
    </p:spTree>
    <p:extLst>
      <p:ext uri="{BB962C8B-B14F-4D97-AF65-F5344CB8AC3E}">
        <p14:creationId xmlns:p14="http://schemas.microsoft.com/office/powerpoint/2010/main" xmlns="" val="3534825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5360" y="1071032"/>
            <a:ext cx="10111739" cy="505544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7 лет - более уверенно отличать правую сторону дороги от левой.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8 лет - может мгновенно отреагировать на отклик и т. д. ; имеет опыт пешеходного передвижения на дороге; активно осваивает основные навыки езды на велосипеде; умеет определять источник шума; устанавливать связь между величиной предмета, его удаленностью и временем (чем ближе автомобиль, тем он больше).</a:t>
            </a:r>
          </a:p>
        </p:txBody>
      </p:sp>
    </p:spTree>
    <p:extLst>
      <p:ext uri="{BB962C8B-B14F-4D97-AF65-F5344CB8AC3E}">
        <p14:creationId xmlns:p14="http://schemas.microsoft.com/office/powerpoint/2010/main" xmlns="" val="894613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40"/>
            <a:ext cx="11658600" cy="242316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B050"/>
                </a:solidFill>
              </a:rPr>
              <a:t>ДОБРОГО    ПУТИ !</a:t>
            </a:r>
            <a:endParaRPr lang="ru-RU" sz="6000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8780" y="2491739"/>
            <a:ext cx="3065238" cy="3863745"/>
          </a:xfrm>
        </p:spPr>
      </p:pic>
    </p:spTree>
    <p:extLst>
      <p:ext uri="{BB962C8B-B14F-4D97-AF65-F5344CB8AC3E}">
        <p14:creationId xmlns:p14="http://schemas.microsoft.com/office/powerpoint/2010/main" xmlns="" val="1178105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59923" y="1731646"/>
            <a:ext cx="6815669" cy="1515533"/>
          </a:xfrm>
        </p:spPr>
        <p:txBody>
          <a:bodyPr/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sz="6600" dirty="0">
                <a:ln>
                  <a:noFill/>
                </a:ln>
                <a:solidFill>
                  <a:srgbClr val="7030A0"/>
                </a:solidFill>
              </a:rPr>
              <a:t>Ребёнок и дорога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2732" y="3351782"/>
            <a:ext cx="3513988" cy="193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38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431" y="650929"/>
            <a:ext cx="5951350" cy="5580872"/>
          </a:xfr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8100000" scaled="1"/>
            <a:tileRect/>
          </a:gradFill>
          <a:ln w="57150"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989734" y="542441"/>
            <a:ext cx="4479011" cy="548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вы действительно заинтересованы в том, чтобы ваш ребёнок владел навыками безопасного поведения на дороге, то не сводите процесс обучения к пустой и бесполезной фразе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"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Будь осторожен на </a:t>
            </a:r>
            <a:r>
              <a:rPr lang="ru-RU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дороге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Она </a:t>
            </a:r>
            <a:r>
              <a:rPr lang="ru-RU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объясняет ребёнку, чего собственно на дороге надо бояться. Где его может подстерегать опасность</a:t>
            </a:r>
            <a:r>
              <a:rPr lang="ru-RU" sz="2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ru-RU" sz="2200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Лучше используйте движение в детский сад и обратно для отработки навыков поведения на дороге.</a:t>
            </a:r>
            <a:endParaRPr lang="ru-RU" sz="2200" b="1" i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033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327" y="658292"/>
            <a:ext cx="5012410" cy="54089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700" dirty="0">
                <a:solidFill>
                  <a:srgbClr val="002060"/>
                </a:solidFill>
              </a:rPr>
              <a:t>П</a:t>
            </a:r>
            <a:r>
              <a:rPr lang="ru-RU" sz="2700" dirty="0" smtClean="0">
                <a:solidFill>
                  <a:srgbClr val="002060"/>
                </a:solidFill>
              </a:rPr>
              <a:t>режде </a:t>
            </a:r>
            <a:r>
              <a:rPr lang="ru-RU" sz="2700" dirty="0">
                <a:solidFill>
                  <a:srgbClr val="002060"/>
                </a:solidFill>
              </a:rPr>
              <a:t>чем выйти на дорогу, остановитесь с ребёнком на расстоянии 50см – 1метра от края проезжей части, обратите его внимание. что посмотреть налево и направо надо обязательно с поворотом головы, и если с обеих сторон нет транспорта представляющего опасность, можно выйти на проезжую часть. переходить дорогу надо спокойным размеренным шагом и не в коем случае не бегом.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" t="-789" r="12298" b="789"/>
          <a:stretch/>
        </p:blipFill>
        <p:spPr>
          <a:xfrm>
            <a:off x="6090832" y="1131376"/>
            <a:ext cx="5108910" cy="399856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205189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8237" y="582584"/>
            <a:ext cx="6096000" cy="58124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регулируемом пешеходном переходе объясните ребёнку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</a:t>
            </a:r>
            <a:r>
              <a:rPr lang="ru-RU" sz="2400" b="1" i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красный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жёлтый сигнал светофора – запрещающие. Особенно опасно выходить на дорогу при </a:t>
            </a:r>
            <a:r>
              <a:rPr lang="ru-RU" sz="2400" b="1" i="1" u="sng" dirty="0">
                <a:solidFill>
                  <a:srgbClr val="FFFF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жёлтом сигнале,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потому что некоторые машины завершают проезд перекрёстка и при этом увеличивают скорость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Зелёный сигнал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разрешающий, но он не гарантирует пешеходу безопасный переход, поэтому прежде чем выйти на дорогу надо посмотреть налево и направо и убедиться, что все машины остановились, опасности нет.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4237" y="1152868"/>
            <a:ext cx="4276684" cy="467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5817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5381" y="1074420"/>
            <a:ext cx="9174479" cy="180594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 в коем случае нельзя выбегать на дорогу.  </a:t>
            </a: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дорогой надо </a:t>
            </a: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остановиться.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2880360"/>
            <a:ext cx="5052060" cy="283463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58591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325880"/>
            <a:ext cx="9601197" cy="1440179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Безопаснее всего переходить улицу </a:t>
            </a:r>
            <a:r>
              <a:rPr lang="ru-RU" sz="4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группой пешеходов.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</a:rPr>
              <a:t>.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4482" y="2766059"/>
            <a:ext cx="3251248" cy="2553336"/>
          </a:xfrm>
          <a:ln w="57150">
            <a:solidFill>
              <a:srgbClr val="00B05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1" y="2766059"/>
            <a:ext cx="3338832" cy="2553336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55536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7905" y="619932"/>
            <a:ext cx="10910807" cy="2278251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Объясните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ребёнку, что в данном случае опасно обходить транспортное средство как впереди, так и сзади, потому что оно большое и из-за него ничего не видно. Надо подождать пока автобус или троллейбус уедет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6384" y="2642460"/>
            <a:ext cx="3970587" cy="3425126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71" t="10632" r="35424" b="37597"/>
          <a:stretch/>
        </p:blipFill>
        <p:spPr>
          <a:xfrm>
            <a:off x="1317356" y="2898183"/>
            <a:ext cx="4127716" cy="291368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263366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247" y="743919"/>
            <a:ext cx="4298198" cy="522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ваш ребёнок скоро идёт в первый класс, то уже сейчас неоднократно пройдите с ним маршрут от дома до школы и обратно, обращая внимание малыша не все опасности, которые могут встретиться ему в пути. Заранее оговорите, что в сложной ситуации надо обратиться к помощи взрослых. Дайте возможность ребёнку пройти этот маршрут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36" t="17627" r="24218" b="8070"/>
          <a:stretch/>
        </p:blipFill>
        <p:spPr>
          <a:xfrm>
            <a:off x="6121831" y="810895"/>
            <a:ext cx="5269424" cy="509562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030306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267</TotalTime>
  <Words>679</Words>
  <Application>Microsoft Office PowerPoint</Application>
  <PresentationFormat>Произвольный</PresentationFormat>
  <Paragraphs>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Натуральные материалы</vt:lpstr>
      <vt:lpstr>Консультация для родителей </vt:lpstr>
      <vt:lpstr>Ребёнок и дорога</vt:lpstr>
      <vt:lpstr>Слайд 3</vt:lpstr>
      <vt:lpstr>Слайд 4</vt:lpstr>
      <vt:lpstr>Слайд 5</vt:lpstr>
      <vt:lpstr>Слайд 6</vt:lpstr>
      <vt:lpstr>Безопаснее всего переходить улицу с группой пешеходов. .</vt:lpstr>
      <vt:lpstr>Слайд 8</vt:lpstr>
      <vt:lpstr>Слайд 9</vt:lpstr>
      <vt:lpstr>Слайд 10</vt:lpstr>
      <vt:lpstr>Слайд 11</vt:lpstr>
      <vt:lpstr>Слайд 12</vt:lpstr>
      <vt:lpstr>Слайд 13</vt:lpstr>
      <vt:lpstr>переходите дорогу только по пешеходным переходам или на перекрестках по отмеченной линии «зебре», иначе ребенок привыкнет переходить, где придется; - не спешите и не бегите; переходите дорогу всегда размеренным шагом</vt:lpstr>
      <vt:lpstr>Слайд 15</vt:lpstr>
      <vt:lpstr>Что должны знать родители о своем ребенке? </vt:lpstr>
      <vt:lpstr>Слайд 17</vt:lpstr>
      <vt:lpstr>ДОБРОГО    ПУТИ 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Ребёнок и дорога</dc:title>
  <dc:creator>с</dc:creator>
  <cp:lastModifiedBy>Маришка</cp:lastModifiedBy>
  <cp:revision>23</cp:revision>
  <dcterms:created xsi:type="dcterms:W3CDTF">2014-01-22T17:51:03Z</dcterms:created>
  <dcterms:modified xsi:type="dcterms:W3CDTF">2014-04-12T11:02:47Z</dcterms:modified>
</cp:coreProperties>
</file>