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797675" cy="9931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1FE074-1724-4A90-97B2-8F41C491AB56}" type="datetime1">
              <a:rPr lang="ru-RU" smtClean="0"/>
              <a:t>26.01.2015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32925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90DD64-FABB-4579-B527-390C20236A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54023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0A1DA1-36B0-476D-A0CD-1AEBC415710A}" type="datetime1">
              <a:rPr lang="ru-RU" smtClean="0"/>
              <a:t>26.01.2015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9963"/>
            <a:ext cx="5438775" cy="39100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32925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0705F0-21DF-4EB7-A37D-7793BF06E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44599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05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4E50EE5-7F53-47AA-A9EB-B59DD583B883}" type="datetime1">
              <a:rPr lang="ru-RU" smtClean="0"/>
              <a:t>26.01.2015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77998-9196-4113-9844-57CADBC6F205}" type="slidenum">
              <a:rPr lang="ru-RU" smtClean="0"/>
              <a:t>‹#›</a:t>
            </a:fld>
            <a:endParaRPr lang="ru-RU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44861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5CF1E-EAE8-4197-8816-AF9D8625457C}" type="datetime1">
              <a:rPr lang="ru-RU" smtClean="0"/>
              <a:t>26.01.2015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77998-9196-4113-9844-57CADBC6F2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440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FE137-1EAC-46E6-BA1C-CCC6C5CAFAA6}" type="datetime1">
              <a:rPr lang="ru-RU" smtClean="0"/>
              <a:t>26.01.2015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77998-9196-4113-9844-57CADBC6F205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0199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5968B-7F38-4B86-97B3-7B4A456DED13}" type="datetime1">
              <a:rPr lang="ru-RU" smtClean="0"/>
              <a:t>26.01.2015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77998-9196-4113-9844-57CADBC6F2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818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25672-5178-44C0-B925-08455FED4B7E}" type="datetime1">
              <a:rPr lang="ru-RU" smtClean="0"/>
              <a:t>26.01.2015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77998-9196-4113-9844-57CADBC6F205}" type="slidenum">
              <a:rPr lang="ru-RU" smtClean="0"/>
              <a:t>‹#›</a:t>
            </a:fld>
            <a:endParaRPr lang="ru-RU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10560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5742D-941C-4A35-8803-F2B0AF6961B2}" type="datetime1">
              <a:rPr lang="ru-RU" smtClean="0"/>
              <a:t>26.01.2015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77998-9196-4113-9844-57CADBC6F2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132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B64D2-A218-44FD-8403-ECCB0FE84E51}" type="datetime1">
              <a:rPr lang="ru-RU" smtClean="0"/>
              <a:t>26.01.2015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77998-9196-4113-9844-57CADBC6F2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621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7CA37-9502-4A3F-A0FB-942DC085B8FD}" type="datetime1">
              <a:rPr lang="ru-RU" smtClean="0"/>
              <a:t>26.01.2015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77998-9196-4113-9844-57CADBC6F2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578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377E6-85C0-4B87-BE21-92B556049FAB}" type="datetime1">
              <a:rPr lang="ru-RU" smtClean="0"/>
              <a:t>26.01.2015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77998-9196-4113-9844-57CADBC6F2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088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AC4AB-41FF-419B-AAA2-FEFE5158D29B}" type="datetime1">
              <a:rPr lang="ru-RU" smtClean="0"/>
              <a:t>26.01.2015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77998-9196-4113-9844-57CADBC6F2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2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3AD8-AFA4-4C54-B6B0-207E96E3E67A}" type="datetime1">
              <a:rPr lang="ru-RU" smtClean="0"/>
              <a:t>26.01.2015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77998-9196-4113-9844-57CADBC6F205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3912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F5ABDE9-3F79-4905-A188-D0AB141DB760}" type="datetime1">
              <a:rPr lang="ru-RU" smtClean="0"/>
              <a:t>26.01.2015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3E77998-9196-4113-9844-57CADBC6F205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5443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«Уж небо осенью дышало»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Презентацию выполнила воспитатель ГБДОУ №77  </a:t>
            </a:r>
          </a:p>
          <a:p>
            <a:r>
              <a:rPr lang="ru-RU" dirty="0" smtClean="0"/>
              <a:t>Белухина Галина Анатольевна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536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Александр Сергеевич </a:t>
            </a:r>
            <a:r>
              <a:rPr lang="ru-RU" dirty="0" err="1" smtClean="0"/>
              <a:t>пушкин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448" y="469347"/>
            <a:ext cx="4531056" cy="6236866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“… Уж небо осенью дышало,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Уж реже солнышко блистало,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Короче становился день,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Лесов таинственная сень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С печальным шумом обнажалась,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Ложился на поля туман,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Гусей крикливых караван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Тянулся к югу: приближалась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Довольно скучная пора;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Стоял ноябрь уж у двора…”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4057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Ранняя осень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441" y="2084832"/>
            <a:ext cx="7429055" cy="4773168"/>
          </a:xfrm>
        </p:spPr>
      </p:pic>
    </p:spTree>
    <p:extLst>
      <p:ext uri="{BB962C8B-B14F-4D97-AF65-F5344CB8AC3E}">
        <p14:creationId xmlns:p14="http://schemas.microsoft.com/office/powerpoint/2010/main" val="19477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Золотая осень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020" y="2084832"/>
            <a:ext cx="7473296" cy="4670810"/>
          </a:xfrm>
        </p:spPr>
      </p:pic>
    </p:spTree>
    <p:extLst>
      <p:ext uri="{BB962C8B-B14F-4D97-AF65-F5344CB8AC3E}">
        <p14:creationId xmlns:p14="http://schemas.microsoft.com/office/powerpoint/2010/main" val="158525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Поздняя осень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270" y="2085014"/>
            <a:ext cx="6237026" cy="4677770"/>
          </a:xfrm>
        </p:spPr>
      </p:pic>
    </p:spTree>
    <p:extLst>
      <p:ext uri="{BB962C8B-B14F-4D97-AF65-F5344CB8AC3E}">
        <p14:creationId xmlns:p14="http://schemas.microsoft.com/office/powerpoint/2010/main" val="22076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125" y="780131"/>
            <a:ext cx="6671363" cy="4586561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764819" y="780131"/>
            <a:ext cx="4389120" cy="3762294"/>
          </a:xfrm>
        </p:spPr>
        <p:txBody>
          <a:bodyPr>
            <a:normAutofit/>
          </a:bodyPr>
          <a:lstStyle/>
          <a:p>
            <a:r>
              <a:rPr lang="ru-RU" sz="2400" dirty="0"/>
              <a:t>“… Уж небо осенью дышало,</a:t>
            </a:r>
            <a:br>
              <a:rPr lang="ru-RU" sz="2400" dirty="0"/>
            </a:br>
            <a:r>
              <a:rPr lang="ru-RU" sz="2400" dirty="0"/>
              <a:t>Уж реже солнышко блистало,</a:t>
            </a:r>
            <a:br>
              <a:rPr lang="ru-RU" sz="2400" dirty="0"/>
            </a:br>
            <a:r>
              <a:rPr lang="ru-RU" sz="2400" dirty="0"/>
              <a:t>Короче становился день,</a:t>
            </a:r>
            <a:br>
              <a:rPr lang="ru-RU" sz="2400" dirty="0"/>
            </a:br>
            <a:r>
              <a:rPr lang="ru-RU" sz="2400" dirty="0"/>
              <a:t>Лесов таинственная сень</a:t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1090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865" y="89372"/>
            <a:ext cx="6355272" cy="357571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23896" y="838686"/>
            <a:ext cx="4389120" cy="3762294"/>
          </a:xfrm>
        </p:spPr>
        <p:txBody>
          <a:bodyPr/>
          <a:lstStyle/>
          <a:p>
            <a:r>
              <a:rPr lang="ru-RU" sz="2400" dirty="0"/>
              <a:t>С печальным шумом обнажалась,</a:t>
            </a:r>
            <a:br>
              <a:rPr lang="ru-RU" sz="2400" dirty="0"/>
            </a:br>
            <a:r>
              <a:rPr lang="ru-RU" sz="2400" dirty="0"/>
              <a:t>Ложился на поля туман,</a:t>
            </a:r>
            <a:br>
              <a:rPr lang="ru-RU" sz="2400" dirty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12" y="2680728"/>
            <a:ext cx="5678488" cy="405065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247412" y="4367283"/>
            <a:ext cx="594458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Гусей крикливых караван</a:t>
            </a:r>
            <a:br>
              <a:rPr lang="ru-RU" sz="2400" dirty="0" smtClean="0"/>
            </a:br>
            <a:r>
              <a:rPr lang="ru-RU" sz="2400" dirty="0" smtClean="0"/>
              <a:t>Тянулся к югу: приближалась</a:t>
            </a:r>
            <a:br>
              <a:rPr lang="ru-RU" sz="2400" dirty="0" smtClean="0"/>
            </a:br>
            <a:r>
              <a:rPr lang="ru-RU" sz="2400" dirty="0" smtClean="0"/>
              <a:t>Довольно скучная пора;</a:t>
            </a:r>
            <a:br>
              <a:rPr lang="ru-RU" sz="2400" dirty="0" smtClean="0"/>
            </a:br>
            <a:r>
              <a:rPr lang="ru-RU" sz="2400" dirty="0" smtClean="0"/>
              <a:t>Стоял ноябрь уж у двора…”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067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физкультминутка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352" y="2084832"/>
            <a:ext cx="6836548" cy="4636034"/>
          </a:xfrm>
        </p:spPr>
      </p:pic>
    </p:spTree>
    <p:extLst>
      <p:ext uri="{BB962C8B-B14F-4D97-AF65-F5344CB8AC3E}">
        <p14:creationId xmlns:p14="http://schemas.microsoft.com/office/powerpoint/2010/main" val="102554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0"/>
            <a:ext cx="10290412" cy="6863706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51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Оранжевый и красный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93</TotalTime>
  <Words>45</Words>
  <Application>Microsoft Office PowerPoint</Application>
  <PresentationFormat>Широкоэкранный</PresentationFormat>
  <Paragraphs>12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Calibri</vt:lpstr>
      <vt:lpstr>Tw Cen MT</vt:lpstr>
      <vt:lpstr>Tw Cen MT Condensed</vt:lpstr>
      <vt:lpstr>Wingdings 3</vt:lpstr>
      <vt:lpstr>Интеграл</vt:lpstr>
      <vt:lpstr>«Уж небо осенью дышало»</vt:lpstr>
      <vt:lpstr>Александр Сергеевич пушкин</vt:lpstr>
      <vt:lpstr>Ранняя осень</vt:lpstr>
      <vt:lpstr>Золотая осень</vt:lpstr>
      <vt:lpstr>Поздняя осень</vt:lpstr>
      <vt:lpstr>Презентация PowerPoint</vt:lpstr>
      <vt:lpstr>Презентация PowerPoint</vt:lpstr>
      <vt:lpstr>физкультминутка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Колобок</dc:title>
  <dc:creator>канал беломор</dc:creator>
  <cp:lastModifiedBy>канал беломор</cp:lastModifiedBy>
  <cp:revision>7</cp:revision>
  <cp:lastPrinted>2015-01-26T12:20:58Z</cp:lastPrinted>
  <dcterms:created xsi:type="dcterms:W3CDTF">2015-01-26T10:59:15Z</dcterms:created>
  <dcterms:modified xsi:type="dcterms:W3CDTF">2015-01-26T12:32:48Z</dcterms:modified>
</cp:coreProperties>
</file>