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56" r:id="rId2"/>
    <p:sldId id="257" r:id="rId3"/>
    <p:sldId id="259" r:id="rId4"/>
    <p:sldId id="260" r:id="rId5"/>
    <p:sldId id="261" r:id="rId6"/>
    <p:sldId id="274" r:id="rId7"/>
    <p:sldId id="262" r:id="rId8"/>
    <p:sldId id="273" r:id="rId9"/>
    <p:sldId id="264" r:id="rId10"/>
    <p:sldId id="282" r:id="rId11"/>
    <p:sldId id="283" r:id="rId12"/>
    <p:sldId id="275" r:id="rId13"/>
    <p:sldId id="272" r:id="rId14"/>
    <p:sldId id="277" r:id="rId15"/>
    <p:sldId id="279" r:id="rId16"/>
    <p:sldId id="280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5698" autoAdjust="0"/>
  </p:normalViewPr>
  <p:slideViewPr>
    <p:cSldViewPr>
      <p:cViewPr varScale="1">
        <p:scale>
          <a:sx n="97" d="100"/>
          <a:sy n="97" d="100"/>
        </p:scale>
        <p:origin x="-38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646D8E8-1D15-46CB-A36E-0F2A86CFBF09}" type="datetimeFigureOut">
              <a:rPr lang="ru-RU" smtClean="0"/>
              <a:pPr/>
              <a:t>17.05.2015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9841CC2-3EF7-4F0A-B33D-BF4217913969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224CE0-8EE6-41BD-B05B-DA0D13C6D924}" type="datetimeFigureOut">
              <a:rPr lang="ru-RU" smtClean="0"/>
              <a:pPr/>
              <a:t>17.05.2015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9742AC-84A0-4005-82C7-164032364A6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224CE0-8EE6-41BD-B05B-DA0D13C6D924}" type="datetimeFigureOut">
              <a:rPr lang="ru-RU" smtClean="0"/>
              <a:pPr/>
              <a:t>17.05.2015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9742AC-84A0-4005-82C7-164032364A6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224CE0-8EE6-41BD-B05B-DA0D13C6D924}" type="datetimeFigureOut">
              <a:rPr lang="ru-RU" smtClean="0"/>
              <a:pPr/>
              <a:t>17.05.2015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9742AC-84A0-4005-82C7-164032364A6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224CE0-8EE6-41BD-B05B-DA0D13C6D924}" type="datetimeFigureOut">
              <a:rPr lang="ru-RU" smtClean="0"/>
              <a:pPr/>
              <a:t>17.05.2015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9742AC-84A0-4005-82C7-164032364A6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224CE0-8EE6-41BD-B05B-DA0D13C6D924}" type="datetimeFigureOut">
              <a:rPr lang="ru-RU" smtClean="0"/>
              <a:pPr/>
              <a:t>17.05.2015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9742AC-84A0-4005-82C7-164032364A6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224CE0-8EE6-41BD-B05B-DA0D13C6D924}" type="datetimeFigureOut">
              <a:rPr lang="ru-RU" smtClean="0"/>
              <a:pPr/>
              <a:t>17.05.2015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9742AC-84A0-4005-82C7-164032364A6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224CE0-8EE6-41BD-B05B-DA0D13C6D924}" type="datetimeFigureOut">
              <a:rPr lang="ru-RU" smtClean="0"/>
              <a:pPr/>
              <a:t>17.05.2015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9742AC-84A0-4005-82C7-164032364A6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224CE0-8EE6-41BD-B05B-DA0D13C6D924}" type="datetimeFigureOut">
              <a:rPr lang="ru-RU" smtClean="0"/>
              <a:pPr/>
              <a:t>17.05.2015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9742AC-84A0-4005-82C7-164032364A6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224CE0-8EE6-41BD-B05B-DA0D13C6D924}" type="datetimeFigureOut">
              <a:rPr lang="ru-RU" smtClean="0"/>
              <a:pPr/>
              <a:t>17.05.2015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9742AC-84A0-4005-82C7-164032364A6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224CE0-8EE6-41BD-B05B-DA0D13C6D924}" type="datetimeFigureOut">
              <a:rPr lang="ru-RU" smtClean="0"/>
              <a:pPr/>
              <a:t>17.05.2015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9742AC-84A0-4005-82C7-164032364A6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224CE0-8EE6-41BD-B05B-DA0D13C6D924}" type="datetimeFigureOut">
              <a:rPr lang="ru-RU" smtClean="0"/>
              <a:pPr/>
              <a:t>17.05.2015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9742AC-84A0-4005-82C7-164032364A6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224CE0-8EE6-41BD-B05B-DA0D13C6D924}" type="datetimeFigureOut">
              <a:rPr lang="ru-RU" smtClean="0"/>
              <a:pPr/>
              <a:t>17.05.2015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9742AC-84A0-4005-82C7-164032364A66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ru-RU" sz="6000" dirty="0" smtClean="0"/>
              <a:t>История создания транспорта</a:t>
            </a:r>
            <a:endParaRPr lang="ru-RU" sz="60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Затем появился первый в мире трамвай.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4" descr="История Москвы в картинках Старые карты Москвы и Подмосковья % Moscow history in pictures Old maps of Moscow and environs"/>
          <p:cNvPicPr>
            <a:picLocks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1484784"/>
            <a:ext cx="8424936" cy="51125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628800"/>
          </a:xfrm>
        </p:spPr>
        <p:txBody>
          <a:bodyPr>
            <a:normAutofit/>
          </a:bodyPr>
          <a:lstStyle/>
          <a:p>
            <a:pPr algn="l"/>
            <a:r>
              <a:rPr lang="ru-RU" sz="3200" dirty="0" smtClean="0">
                <a:latin typeface="Arial" pitchFamily="34" charset="0"/>
                <a:cs typeface="Arial" pitchFamily="34" charset="0"/>
              </a:rPr>
              <a:t>Вот такой трамвай  ходил по нашему городу, его тянули лошади, а назывался такой трамвай – конка</a:t>
            </a:r>
            <a:endParaRPr lang="ru-RU" sz="3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6" name="Содержимое 3" descr="Фотографии, добавленные 16 февраля 2013 г. - СТТС"/>
          <p:cNvPicPr>
            <a:picLocks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1556792"/>
            <a:ext cx="8424936" cy="49580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Позже появилась паровая машина.</a:t>
            </a:r>
            <a:endParaRPr lang="ru-RU" dirty="0"/>
          </a:p>
        </p:txBody>
      </p:sp>
      <p:pic>
        <p:nvPicPr>
          <p:cNvPr id="31746" name="Picture 2" descr="Из истории автомобилей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1196752"/>
            <a:ext cx="8352928" cy="527158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260648"/>
            <a:ext cx="8363272" cy="1584176"/>
          </a:xfrm>
        </p:spPr>
        <p:txBody>
          <a:bodyPr>
            <a:normAutofit fontScale="90000"/>
          </a:bodyPr>
          <a:lstStyle/>
          <a:p>
            <a:pPr algn="l"/>
            <a:r>
              <a:rPr lang="ru-RU" sz="2800" dirty="0" smtClean="0">
                <a:latin typeface="Arial" pitchFamily="34" charset="0"/>
                <a:cs typeface="Arial" pitchFamily="34" charset="0"/>
              </a:rPr>
              <a:t>На смену паровой машине пришёл первый автомобиль, у которого был мотор, и он заправлялся бензином. У этой машины колёса были разные: два больших задних колеса и одно маленькое переднее колесо.</a:t>
            </a:r>
            <a:endParaRPr lang="ru-RU" sz="28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Содержимое 3" descr="Автомобиль Бэнца, купить у Yaroslav Ufimcev, цена 06 847 монет, отзывы от Yaroslav Ufimcev, фото от 25 февраля vorotila.ru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1988840"/>
            <a:ext cx="8208912" cy="4608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417638"/>
          </a:xfrm>
        </p:spPr>
        <p:txBody>
          <a:bodyPr>
            <a:normAutofit fontScale="90000"/>
          </a:bodyPr>
          <a:lstStyle/>
          <a:p>
            <a:r>
              <a:rPr lang="ru-RU" sz="3100" dirty="0" smtClean="0">
                <a:latin typeface="Arial" pitchFamily="34" charset="0"/>
                <a:cs typeface="Arial" pitchFamily="34" charset="0"/>
              </a:rPr>
              <a:t>Позже у машин появились двери, стёкла, но, самое главное, на колёса надели резиновые надувные шины. </a:t>
            </a:r>
            <a:endParaRPr lang="ru-RU" sz="31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3794" name="Picture 2" descr="Скачать Старинные автомобили фото и описание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412776"/>
            <a:ext cx="4392488" cy="5112568"/>
          </a:xfrm>
          <a:prstGeom prst="rect">
            <a:avLst/>
          </a:prstGeom>
          <a:noFill/>
        </p:spPr>
      </p:pic>
      <p:pic>
        <p:nvPicPr>
          <p:cNvPr id="33796" name="Picture 4" descr="Скачать авто, автомобиль, ретро, Другие марки, фото, обои, картинка #396495 - www.KoToFoT.ru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4008" y="1412776"/>
            <a:ext cx="4320480" cy="518457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100" dirty="0" smtClean="0">
                <a:latin typeface="Arial" pitchFamily="34" charset="0"/>
                <a:cs typeface="Arial" pitchFamily="34" charset="0"/>
              </a:rPr>
              <a:t>Менялся их внешний вид, улучшалась конструкция, возросла скорость движения, машины стали более удобными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6866" name="Picture 2" descr="Фотографии Astermius.io.u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556792"/>
            <a:ext cx="4292476" cy="5184576"/>
          </a:xfrm>
          <a:prstGeom prst="rect">
            <a:avLst/>
          </a:prstGeom>
          <a:noFill/>
        </p:spPr>
      </p:pic>
      <p:pic>
        <p:nvPicPr>
          <p:cNvPr id="36868" name="Picture 4" descr="Ретро автомобили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4008" y="1556792"/>
            <a:ext cx="4248472" cy="518457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>
            <a:noAutofit/>
          </a:bodyPr>
          <a:lstStyle/>
          <a:p>
            <a:r>
              <a:rPr lang="ru-RU" sz="2800" dirty="0" smtClean="0">
                <a:latin typeface="Arial" pitchFamily="34" charset="0"/>
                <a:cs typeface="Arial" pitchFamily="34" charset="0"/>
              </a:rPr>
              <a:t>Это современные автомобили, которые встречаются на улицах нашего города</a:t>
            </a:r>
            <a:endParaRPr lang="ru-RU" sz="2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7890" name="Picture 2" descr="Skoda SuperB - Фото Шкода, Обои Шкода, Шкода Картинки, Автомобили Шкода, #88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3933056"/>
            <a:ext cx="4248472" cy="2664296"/>
          </a:xfrm>
          <a:prstGeom prst="rect">
            <a:avLst/>
          </a:prstGeom>
          <a:noFill/>
        </p:spPr>
      </p:pic>
      <p:pic>
        <p:nvPicPr>
          <p:cNvPr id="37892" name="Picture 4" descr="Ford, прототип, авто, машины, автомобили, фото, обои, картинка #12272656 - a-matata.ru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4008" y="1772816"/>
            <a:ext cx="4320480" cy="4819650"/>
          </a:xfrm>
          <a:prstGeom prst="rect">
            <a:avLst/>
          </a:prstGeom>
          <a:noFill/>
        </p:spPr>
      </p:pic>
      <p:pic>
        <p:nvPicPr>
          <p:cNvPr id="37894" name="Picture 6" descr="https://im1-tub-ru.yandex.net/i?id=d361a9c85bab59ae67152c0b495cc48c&amp;n=2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44008" y="1268760"/>
            <a:ext cx="4320480" cy="2736304"/>
          </a:xfrm>
          <a:prstGeom prst="rect">
            <a:avLst/>
          </a:prstGeom>
          <a:noFill/>
        </p:spPr>
      </p:pic>
      <p:pic>
        <p:nvPicPr>
          <p:cNvPr id="37896" name="Picture 8" descr="Топ-10 наименьших двигателей, доступных в современных автомо…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51520" y="1268760"/>
            <a:ext cx="4248472" cy="2701429"/>
          </a:xfrm>
          <a:prstGeom prst="rect">
            <a:avLst/>
          </a:prstGeom>
          <a:noFill/>
        </p:spPr>
      </p:pic>
      <p:pic>
        <p:nvPicPr>
          <p:cNvPr id="1026" name="Picture 2" descr="Авто - Транспорт (грузоперевозки) в Москве - ГРУЗОПЕРЕВОЗКИ ПО ВСЕЙ РОССИИ от 1т до 20т, так же СБОРНЫЕ ГРУЗЫ - 8(925)780-12-24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644008" y="3933056"/>
            <a:ext cx="4392488" cy="266429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Чтобы перевозить грузы человек придумал телегу.</a:t>
            </a:r>
            <a:endParaRPr lang="ru-RU" dirty="0"/>
          </a:p>
        </p:txBody>
      </p:sp>
      <p:pic>
        <p:nvPicPr>
          <p:cNvPr id="4" name="Содержимое 3" descr="http://prizmaschastya.com/wp-content/uploads/2013/10/waggon-sHD-3-750x507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1628800"/>
            <a:ext cx="8208912" cy="49685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628800"/>
          </a:xfrm>
        </p:spPr>
        <p:txBody>
          <a:bodyPr>
            <a:normAutofit/>
          </a:bodyPr>
          <a:lstStyle/>
          <a:p>
            <a:pPr algn="l"/>
            <a:r>
              <a:rPr lang="ru-RU" sz="3100" dirty="0" smtClean="0">
                <a:latin typeface="Arial" pitchFamily="34" charset="0"/>
                <a:cs typeface="Arial" pitchFamily="34" charset="0"/>
              </a:rPr>
              <a:t>Сбил из досок деревянный ящик, приладил колёса, впряг в телегу лошадь и стал перевозить грузы</a:t>
            </a:r>
            <a:r>
              <a:rPr lang="ru-RU" sz="3200" dirty="0" smtClean="0"/>
              <a:t>.</a:t>
            </a:r>
            <a:endParaRPr lang="ru-RU" sz="3200" dirty="0"/>
          </a:p>
        </p:txBody>
      </p:sp>
      <p:pic>
        <p:nvPicPr>
          <p:cNvPr id="4" name="Содержимое 3" descr="Фото мужика в необычной телеге, фотографии лошадей в деревне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1484785"/>
            <a:ext cx="8280920" cy="51125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Сани - зимняя повозка на полозьях. </a:t>
            </a:r>
            <a:endParaRPr lang="ru-RU" dirty="0"/>
          </a:p>
        </p:txBody>
      </p:sp>
      <p:pic>
        <p:nvPicPr>
          <p:cNvPr id="4" name="Содержимое 3" descr="Дорожная.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1412776"/>
            <a:ext cx="7848871" cy="51845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476672"/>
            <a:ext cx="8280920" cy="1080120"/>
          </a:xfrm>
        </p:spPr>
        <p:txBody>
          <a:bodyPr>
            <a:noAutofit/>
          </a:bodyPr>
          <a:lstStyle/>
          <a:p>
            <a:pPr algn="l"/>
            <a:r>
              <a:rPr lang="ru-RU" sz="2800" dirty="0" smtClean="0">
                <a:latin typeface="Arial" pitchFamily="34" charset="0"/>
                <a:cs typeface="Arial" pitchFamily="34" charset="0"/>
              </a:rPr>
              <a:t>Зимой на телеге было холодно, снег засыпал человека, дождь мочил одежду. И человек решил сделать над телегой крышу из плотной ткани или из шкур животного</a:t>
            </a:r>
            <a:r>
              <a:rPr lang="ru-RU" sz="3200" dirty="0" smtClean="0"/>
              <a:t>. </a:t>
            </a:r>
            <a:endParaRPr lang="ru-RU" sz="32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Содержимое 3" descr="Зимаков Е.В. - Конный транспорт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1844824"/>
            <a:ext cx="7992888" cy="47525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7834064" cy="1224136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Получилась хорошая повозка для перевозки груза и людей.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2290" name="Picture 2" descr="Сюжетно-ролевые игры - Игрульки24 интернет магазин игрушек, мягкие игрушки, детские игрушки, игрушки купить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1196752"/>
            <a:ext cx="8268072" cy="531033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0"/>
            <a:ext cx="8229600" cy="1916832"/>
          </a:xfrm>
        </p:spPr>
        <p:txBody>
          <a:bodyPr>
            <a:normAutofit/>
          </a:bodyPr>
          <a:lstStyle/>
          <a:p>
            <a:pPr algn="l"/>
            <a:r>
              <a:rPr lang="ru-RU" sz="2800" dirty="0" smtClean="0">
                <a:latin typeface="Arial" pitchFamily="34" charset="0"/>
                <a:cs typeface="Arial" pitchFamily="34" charset="0"/>
              </a:rPr>
              <a:t>Карета была легче и изящнее телеги и повозки. Она состояла из кабины, в которой сидели пассажиры. Высокие колёса легко передвигались по улицам города и по дорогам.</a:t>
            </a:r>
            <a:endParaRPr lang="ru-RU" sz="28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Содержимое 3" descr="Формула Счастья - свадебное агентство 1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1916832"/>
            <a:ext cx="8064896" cy="4680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556792"/>
          </a:xfrm>
        </p:spPr>
        <p:txBody>
          <a:bodyPr>
            <a:normAutofit/>
          </a:bodyPr>
          <a:lstStyle/>
          <a:p>
            <a:pPr algn="l"/>
            <a:r>
              <a:rPr lang="ru-RU" sz="2800" dirty="0" smtClean="0">
                <a:latin typeface="Arial" pitchFamily="34" charset="0"/>
                <a:cs typeface="Arial" pitchFamily="34" charset="0"/>
              </a:rPr>
              <a:t>Управлял каретой кучер, сидящий на облучке. Четырёхколёсные, закрытые, они могли перевозить людей, их вещи: багаж, почту.</a:t>
            </a:r>
            <a:endParaRPr lang="ru-RU" sz="28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Содержимое 3" descr="Извозный промысел в викторианском Лондоне &quot; Шерлок Паб - концептуальный пивной паб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1628800"/>
            <a:ext cx="8064895" cy="48965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Пролетка - легкий открытый четырехколесный экипаж</a:t>
            </a:r>
            <a:endParaRPr lang="ru-RU" dirty="0"/>
          </a:p>
        </p:txBody>
      </p:sp>
      <p:pic>
        <p:nvPicPr>
          <p:cNvPr id="4" name="Содержимое 3" descr="Истории Петербурга- я.ру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1412776"/>
            <a:ext cx="7992888" cy="51845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168</TotalTime>
  <Words>244</Words>
  <Application>Microsoft Office PowerPoint</Application>
  <PresentationFormat>Экран (4:3)</PresentationFormat>
  <Paragraphs>16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Тема Office</vt:lpstr>
      <vt:lpstr>История создания транспорта</vt:lpstr>
      <vt:lpstr>Чтобы перевозить грузы человек придумал телегу.</vt:lpstr>
      <vt:lpstr>Сбил из досок деревянный ящик, приладил колёса, впряг в телегу лошадь и стал перевозить грузы.</vt:lpstr>
      <vt:lpstr>Сани - зимняя повозка на полозьях. </vt:lpstr>
      <vt:lpstr>Зимой на телеге было холодно, снег засыпал человека, дождь мочил одежду. И человек решил сделать над телегой крышу из плотной ткани или из шкур животного. </vt:lpstr>
      <vt:lpstr>Получилась хорошая повозка для перевозки груза и людей. </vt:lpstr>
      <vt:lpstr>Карета была легче и изящнее телеги и повозки. Она состояла из кабины, в которой сидели пассажиры. Высокие колёса легко передвигались по улицам города и по дорогам.</vt:lpstr>
      <vt:lpstr>Управлял каретой кучер, сидящий на облучке. Четырёхколёсные, закрытые, они могли перевозить людей, их вещи: багаж, почту.</vt:lpstr>
      <vt:lpstr>Пролетка - легкий открытый четырехколесный экипаж</vt:lpstr>
      <vt:lpstr>Затем появился первый в мире трамвай.</vt:lpstr>
      <vt:lpstr>Вот такой трамвай  ходил по нашему городу, его тянули лошади, а назывался такой трамвай – конка</vt:lpstr>
      <vt:lpstr>Позже появилась паровая машина.</vt:lpstr>
      <vt:lpstr>На смену паровой машине пришёл первый автомобиль, у которого был мотор, и он заправлялся бензином. У этой машины колёса были разные: два больших задних колеса и одно маленькое переднее колесо.</vt:lpstr>
      <vt:lpstr>Позже у машин появились двери, стёкла, но, самое главное, на колёса надели резиновые надувные шины. </vt:lpstr>
      <vt:lpstr>Менялся их внешний вид, улучшалась конструкция, возросла скорость движения, машины стали более удобными</vt:lpstr>
      <vt:lpstr>Это современные автомобили, которые встречаются на улицах нашего города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История создания транспорта</dc:title>
  <dc:creator>ДОМ</dc:creator>
  <cp:lastModifiedBy>ДОМ</cp:lastModifiedBy>
  <cp:revision>24</cp:revision>
  <dcterms:created xsi:type="dcterms:W3CDTF">2015-05-02T17:08:47Z</dcterms:created>
  <dcterms:modified xsi:type="dcterms:W3CDTF">2015-05-17T16:19:59Z</dcterms:modified>
</cp:coreProperties>
</file>