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89" r:id="rId2"/>
    <p:sldId id="258" r:id="rId3"/>
    <p:sldId id="259" r:id="rId4"/>
    <p:sldId id="287" r:id="rId5"/>
    <p:sldId id="269" r:id="rId6"/>
    <p:sldId id="286" r:id="rId7"/>
    <p:sldId id="285" r:id="rId8"/>
    <p:sldId id="273" r:id="rId9"/>
    <p:sldId id="272" r:id="rId10"/>
    <p:sldId id="277" r:id="rId11"/>
    <p:sldId id="280" r:id="rId12"/>
    <p:sldId id="28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A0C"/>
    <a:srgbClr val="AAF96F"/>
    <a:srgbClr val="64F6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2527" autoAdjust="0"/>
    <p:restoredTop sz="86333" autoAdjust="0"/>
  </p:normalViewPr>
  <p:slideViewPr>
    <p:cSldViewPr>
      <p:cViewPr>
        <p:scale>
          <a:sx n="57" d="100"/>
          <a:sy n="57" d="100"/>
        </p:scale>
        <p:origin x="-125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6FA4-5588-4631-B3A2-27E9B0739AC9}" type="datetimeFigureOut">
              <a:rPr lang="ru-RU" smtClean="0"/>
              <a:pPr/>
              <a:t>28.11.2013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38B1D-8AD9-4F1B-991B-4260EFD034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FBE-ACE9-4AAF-B913-83B754FBD383}" type="datetimeFigureOut">
              <a:rPr lang="ru-RU" smtClean="0"/>
              <a:pPr/>
              <a:t>28.11.2013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2A8-4FBD-4A80-B4B9-52B31BECF9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FBE-ACE9-4AAF-B913-83B754FBD383}" type="datetimeFigureOut">
              <a:rPr lang="ru-RU" smtClean="0"/>
              <a:pPr/>
              <a:t>28.11.2013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2A8-4FBD-4A80-B4B9-52B31BECF9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FBE-ACE9-4AAF-B913-83B754FBD383}" type="datetimeFigureOut">
              <a:rPr lang="ru-RU" smtClean="0"/>
              <a:pPr/>
              <a:t>28.11.2013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2A8-4FBD-4A80-B4B9-52B31BECF9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FBE-ACE9-4AAF-B913-83B754FBD383}" type="datetimeFigureOut">
              <a:rPr lang="ru-RU" smtClean="0"/>
              <a:pPr/>
              <a:t>28.11.2013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2A8-4FBD-4A80-B4B9-52B31BECF9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FBE-ACE9-4AAF-B913-83B754FBD383}" type="datetimeFigureOut">
              <a:rPr lang="ru-RU" smtClean="0"/>
              <a:pPr/>
              <a:t>28.11.2013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0D62A8-4FBD-4A80-B4B9-52B31BECF9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FBE-ACE9-4AAF-B913-83B754FBD383}" type="datetimeFigureOut">
              <a:rPr lang="ru-RU" smtClean="0"/>
              <a:pPr/>
              <a:t>28.11.2013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2A8-4FBD-4A80-B4B9-52B31BECF9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FBE-ACE9-4AAF-B913-83B754FBD383}" type="datetimeFigureOut">
              <a:rPr lang="ru-RU" smtClean="0"/>
              <a:pPr/>
              <a:t>28.11.2013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2A8-4FBD-4A80-B4B9-52B31BECF9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FBE-ACE9-4AAF-B913-83B754FBD383}" type="datetimeFigureOut">
              <a:rPr lang="ru-RU" smtClean="0"/>
              <a:pPr/>
              <a:t>28.11.2013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2A8-4FBD-4A80-B4B9-52B31BECF9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FBE-ACE9-4AAF-B913-83B754FBD383}" type="datetimeFigureOut">
              <a:rPr lang="ru-RU" smtClean="0"/>
              <a:pPr/>
              <a:t>28.11.2013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2A8-4FBD-4A80-B4B9-52B31BECF9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FBE-ACE9-4AAF-B913-83B754FBD383}" type="datetimeFigureOut">
              <a:rPr lang="ru-RU" smtClean="0"/>
              <a:pPr/>
              <a:t>28.11.2013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2A8-4FBD-4A80-B4B9-52B31BECF9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FBE-ACE9-4AAF-B913-83B754FBD383}" type="datetimeFigureOut">
              <a:rPr lang="ru-RU" smtClean="0"/>
              <a:pPr/>
              <a:t>28.11.2013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2A8-4FBD-4A80-B4B9-52B31BECF9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F96F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F35FBE-ACE9-4AAF-B913-83B754FBD383}" type="datetimeFigureOut">
              <a:rPr lang="ru-RU" smtClean="0"/>
              <a:pPr/>
              <a:t>28.11.2013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0D62A8-4FBD-4A80-B4B9-52B31BECF9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rgbClr val="0A5A0C"/>
                </a:solidFill>
                <a:latin typeface="Georgia" pitchFamily="18" charset="0"/>
                <a:cs typeface="Times New Roman" pitchFamily="18" charset="0"/>
              </a:rPr>
              <a:t>Эх, сад-огород!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643182"/>
            <a:ext cx="7786742" cy="40005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воспитателей: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Ялына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И.С., Баженовой М.В.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ГБДОУ №25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Московского района г.Санкт-Петербурга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Участники проекта </a:t>
            </a:r>
            <a:r>
              <a:rPr lang="en-US" sz="2400" dirty="0" smtClean="0"/>
              <a:t>: </a:t>
            </a:r>
            <a:r>
              <a:rPr lang="ru-RU" sz="2400" dirty="0" smtClean="0"/>
              <a:t>дети младшей группы,</a:t>
            </a:r>
          </a:p>
          <a:p>
            <a:r>
              <a:rPr lang="ru-RU" sz="2400" dirty="0" smtClean="0"/>
              <a:t> их родители и воспитатели.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 проекта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месяцев, с апреля по сентябрь.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286861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  <a:t>Воспитывать у детей интерес и любовь к природе, желание выращивать растения и утвердить в детских сердцах доброжелательное и заботливое отношение ко всему живому – важнейшая педагогическая задача.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6" name="Содержимое 5" descr="wUgNw8scbd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3214686"/>
            <a:ext cx="4429156" cy="338282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  <a:t>Мы хорошо постарались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4346" y="1928802"/>
            <a:ext cx="4714908" cy="4686320"/>
          </a:xfrm>
        </p:spPr>
        <p:txBody>
          <a:bodyPr anchor="ctr">
            <a:noAutofit/>
          </a:bodyPr>
          <a:lstStyle/>
          <a:p>
            <a:pPr algn="just">
              <a:buNone/>
            </a:pPr>
            <a:r>
              <a:rPr lang="ru-RU" sz="2400" dirty="0" smtClean="0"/>
              <a:t>	</a:t>
            </a:r>
            <a:r>
              <a:rPr lang="ru-RU" sz="2400" u="sng" dirty="0" smtClean="0"/>
              <a:t>Заключительный этап:</a:t>
            </a:r>
            <a:r>
              <a:rPr lang="ru-RU" sz="2400" dirty="0" smtClean="0"/>
              <a:t> Коллектив группы (взрослые и дети) собрали урожай огурцов, помидор, лука, салата, редиски, базилика, укропа, фасоли. А так же на приусадебном участке детского сада были выращены цветы. Дети с большим удовольствием наблюдали за тем как цветы распускаются и радуют своей красотой.</a:t>
            </a:r>
          </a:p>
          <a:p>
            <a:pPr algn="just"/>
            <a:endParaRPr lang="ru-RU" sz="2000" dirty="0"/>
          </a:p>
        </p:txBody>
      </p:sp>
      <p:pic>
        <p:nvPicPr>
          <p:cNvPr id="7" name="Содержимое 6" descr="JF8tHUvW73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857364"/>
            <a:ext cx="4028819" cy="455455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43932" cy="5500726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  <a:t>«Мир, окружающий ребенка – это, прежде всего, мир природы, с безграничным богатством явлений, с неисчерпаемой красотой. Здесь, в природе, вечный источник детского разума» </a:t>
            </a:r>
            <a:b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</a:b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</a:b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  <a:t>			В. Сухомлинский.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6858048" cy="85725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Цели проекта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714488"/>
            <a:ext cx="7715304" cy="4071966"/>
          </a:xfrm>
        </p:spPr>
        <p:txBody>
          <a:bodyPr anchor="t">
            <a:noAutofit/>
          </a:bodyPr>
          <a:lstStyle/>
          <a:p>
            <a:pPr algn="just"/>
            <a:r>
              <a:rPr lang="ru-RU" sz="2200" dirty="0" smtClean="0"/>
              <a:t>	Проект направлен на расширение и обобщение знаний о культурных огородных растениях и цветов, на то, как ухаживать за растениями, на осознание значимости овощей и цветов в жизни человека.</a:t>
            </a:r>
          </a:p>
          <a:p>
            <a:pPr algn="just"/>
            <a:r>
              <a:rPr lang="ru-RU" sz="2200" dirty="0" smtClean="0"/>
              <a:t>	Формирование у детей интереса к исследовательской деятельности по выращиванию культурных растений и цветов на открытом грунте, воспитание у детей любви к природе, создание на территории детского сада огорода.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286676" cy="928694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Задачи проекта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571612"/>
            <a:ext cx="7715304" cy="4857784"/>
          </a:xfrm>
        </p:spPr>
        <p:txBody>
          <a:bodyPr anchor="ctr">
            <a:noAutofit/>
          </a:bodyPr>
          <a:lstStyle/>
          <a:p>
            <a:pPr algn="just"/>
            <a:r>
              <a:rPr lang="ru-RU" sz="2200" dirty="0" smtClean="0"/>
              <a:t>1. Расширить знания детей о культурных растениях и цветах</a:t>
            </a:r>
            <a:r>
              <a:rPr lang="en-US" sz="2200" dirty="0" smtClean="0"/>
              <a:t>;</a:t>
            </a:r>
            <a:endParaRPr lang="ru-RU" sz="2200" dirty="0" smtClean="0"/>
          </a:p>
          <a:p>
            <a:r>
              <a:rPr lang="ru-RU" sz="2200" dirty="0" smtClean="0"/>
              <a:t>2. Учить правильно ухаживать за растениями</a:t>
            </a:r>
            <a:r>
              <a:rPr lang="en-US" sz="2200" dirty="0" smtClean="0"/>
              <a:t>;</a:t>
            </a:r>
            <a:endParaRPr lang="ru-RU" sz="2200" dirty="0" smtClean="0"/>
          </a:p>
          <a:p>
            <a:r>
              <a:rPr lang="en-US" sz="2200" dirty="0" smtClean="0"/>
              <a:t>3. </a:t>
            </a:r>
            <a:r>
              <a:rPr lang="ru-RU" sz="2200" dirty="0" smtClean="0"/>
              <a:t>Продолжать формировать умение детей ухаживать за </a:t>
            </a:r>
            <a:r>
              <a:rPr lang="en-US" sz="2200" dirty="0" smtClean="0"/>
              <a:t>   </a:t>
            </a:r>
            <a:r>
              <a:rPr lang="ru-RU" sz="2200" dirty="0" smtClean="0"/>
              <a:t>растениями</a:t>
            </a:r>
            <a:r>
              <a:rPr lang="en-US" sz="2200" dirty="0" smtClean="0"/>
              <a:t>;</a:t>
            </a:r>
            <a:endParaRPr lang="ru-RU" sz="2200" dirty="0" smtClean="0"/>
          </a:p>
          <a:p>
            <a:r>
              <a:rPr lang="en-US" sz="2200" dirty="0" smtClean="0"/>
              <a:t>4. </a:t>
            </a:r>
            <a:r>
              <a:rPr lang="ru-RU" sz="2200" dirty="0" smtClean="0"/>
              <a:t>Дать наглядное представление детям о необходимости света, тепла, влаги, почвы для роста растений</a:t>
            </a:r>
            <a:r>
              <a:rPr lang="en-US" sz="2200" dirty="0" smtClean="0"/>
              <a:t>;</a:t>
            </a:r>
            <a:endParaRPr lang="ru-RU" sz="2200" dirty="0" smtClean="0"/>
          </a:p>
          <a:p>
            <a:r>
              <a:rPr lang="en-US" sz="2200" dirty="0" smtClean="0"/>
              <a:t>5. </a:t>
            </a:r>
            <a:r>
              <a:rPr lang="ru-RU" sz="2200" dirty="0" smtClean="0"/>
              <a:t>Продолжать развивать наблюдательность – умение замечать изменения в росте растений, связывать их с условиями, в которых они находятся</a:t>
            </a:r>
            <a:r>
              <a:rPr lang="en-US" sz="2200" dirty="0" smtClean="0"/>
              <a:t>;</a:t>
            </a:r>
            <a:endParaRPr lang="ru-RU" sz="2200" dirty="0" smtClean="0"/>
          </a:p>
          <a:p>
            <a:r>
              <a:rPr lang="en-US" sz="2200" dirty="0" smtClean="0"/>
              <a:t>6. </a:t>
            </a:r>
            <a:r>
              <a:rPr lang="ru-RU" sz="2200" dirty="0" smtClean="0"/>
              <a:t>Воспитывать уважение к труду, бережное отношение к его результатам.</a:t>
            </a:r>
            <a:r>
              <a:rPr lang="en-US" sz="2200" dirty="0" smtClean="0"/>
              <a:t>;</a:t>
            </a:r>
          </a:p>
          <a:p>
            <a:r>
              <a:rPr lang="en-US" sz="2200" dirty="0" smtClean="0"/>
              <a:t>7. </a:t>
            </a:r>
            <a:r>
              <a:rPr lang="ru-RU" sz="2200" dirty="0" smtClean="0"/>
              <a:t>Развивать познавательные и творческие способности.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9600"/>
            <a:ext cx="8186766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Этапы работы над проектом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2786058"/>
            <a:ext cx="7358114" cy="356442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400" u="sng" dirty="0" smtClean="0"/>
              <a:t>Подготовительный этап:</a:t>
            </a:r>
            <a:r>
              <a:rPr lang="ru-RU" sz="2400" dirty="0" smtClean="0"/>
              <a:t> Определение цели и задач проекта, сбор информационного материала, создание условий для организации работы на приусадебном участке в детском саду, составление плана мероприятий по организации детской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  <a:t>Вот и пришла весна!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5" name="Содержимое 4" descr="DFKPznsE5n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4997383" cy="37235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71612"/>
            <a:ext cx="4038600" cy="4525963"/>
          </a:xfrm>
        </p:spPr>
        <p:txBody>
          <a:bodyPr anchor="ctr"/>
          <a:lstStyle/>
          <a:p>
            <a:pPr>
              <a:buNone/>
            </a:pPr>
            <a:r>
              <a:rPr lang="ru-RU" dirty="0" smtClean="0"/>
              <a:t>	Ярко светит солнце, оживились птицы, вся природа в ожидании тепла. Вот и в нашем детском саду вырос огород на окне, появились первые зелёные пёрышки лука.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72560" cy="2071702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  <a:t>Уже через несколько дней мы увидели первую зелень, выращенную самостоятельно, и это послужило стимулом для дальнейшей работы детей.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8" name="Содержимое 7" descr="S9QG_SxL3w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714620"/>
            <a:ext cx="6143668" cy="372110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  <a:t>Наши любимые цветы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4" name="Содержимое 3" descr="IMG_4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00174"/>
            <a:ext cx="6122567" cy="400052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441438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  <a:t>«Что посеешь, то и пожнешь»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928801"/>
            <a:ext cx="3714776" cy="4357719"/>
          </a:xfrm>
        </p:spPr>
        <p:txBody>
          <a:bodyPr anchor="ctr">
            <a:normAutofit/>
          </a:bodyPr>
          <a:lstStyle/>
          <a:p>
            <a:pPr algn="just"/>
            <a:r>
              <a:rPr lang="ru-RU" sz="2400" u="sng" dirty="0" smtClean="0"/>
              <a:t>Исследовательский этап (или этап реализации проекта):</a:t>
            </a:r>
            <a:r>
              <a:rPr lang="ru-RU" sz="2400" dirty="0" smtClean="0"/>
              <a:t> Проводятся запланированные мероприятия для реализации проекта (беседы, опыты, творческая деятельность, рассматривание иллюстраций, чтение).</a:t>
            </a:r>
          </a:p>
          <a:p>
            <a:endParaRPr lang="ru-RU" dirty="0"/>
          </a:p>
        </p:txBody>
      </p:sp>
      <p:pic>
        <p:nvPicPr>
          <p:cNvPr id="7" name="Содержимое 4" descr="qo4SBYVRP8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357430"/>
            <a:ext cx="4379819" cy="3286148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72560" cy="179704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  <a:t>Процесс познания становится более интересным, когда изучение и ознакомление сопровождается веселыми танцами и занимательными стихами.</a:t>
            </a:r>
            <a:b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</a:rPr>
            </a:br>
            <a:endParaRPr lang="ru-RU" sz="2800" i="1" dirty="0">
              <a:solidFill>
                <a:schemeClr val="accent1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5" name="Содержимое 4" descr="K9Y6O7mS_f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714620"/>
            <a:ext cx="3924300" cy="33655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3000372"/>
            <a:ext cx="4714876" cy="298293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2800" i="1" dirty="0" smtClean="0"/>
              <a:t>Огурцы растут на грядках.</a:t>
            </a:r>
          </a:p>
          <a:p>
            <a:pPr>
              <a:buNone/>
            </a:pPr>
            <a:r>
              <a:rPr lang="ru-RU" sz="2800" i="1" dirty="0" smtClean="0"/>
              <a:t>Поливайте их, ребятки, —</a:t>
            </a:r>
          </a:p>
          <a:p>
            <a:pPr>
              <a:buNone/>
            </a:pPr>
            <a:r>
              <a:rPr lang="ru-RU" sz="2800" i="1" dirty="0" smtClean="0"/>
              <a:t>Будет добрый урожай —</a:t>
            </a:r>
          </a:p>
          <a:p>
            <a:pPr>
              <a:buNone/>
            </a:pPr>
            <a:r>
              <a:rPr lang="ru-RU" sz="2800" i="1" dirty="0" smtClean="0"/>
              <a:t>Собирать лишь успевай.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277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Эх, сад-огород!</vt:lpstr>
      <vt:lpstr>Цели проекта</vt:lpstr>
      <vt:lpstr>Задачи проекта</vt:lpstr>
      <vt:lpstr>Этапы работы над проектом</vt:lpstr>
      <vt:lpstr>Вот и пришла весна!</vt:lpstr>
      <vt:lpstr>Уже через несколько дней мы увидели первую зелень, выращенную самостоятельно, и это послужило стимулом для дальнейшей работы детей.</vt:lpstr>
      <vt:lpstr>Наши любимые цветы</vt:lpstr>
      <vt:lpstr>«Что посеешь, то и пожнешь»</vt:lpstr>
      <vt:lpstr>Процесс познания становится более интересным, когда изучение и ознакомление сопровождается веселыми танцами и занимательными стихами. </vt:lpstr>
      <vt:lpstr>Воспитывать у детей интерес и любовь к природе, желание выращивать растения и утвердить в детских сердцах доброжелательное и заботливое отношение ко всему живому – важнейшая педагогическая задача.</vt:lpstr>
      <vt:lpstr>Мы хорошо постарались</vt:lpstr>
      <vt:lpstr>«Мир, окружающий ребенка – это, прежде всего, мир природы, с безграничным богатством явлений, с неисчерпаемой красотой. Здесь, в природе, вечный источник детского разума»      В. Сухомлинский.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Эх, сад-огород!</dc:title>
  <dc:creator>Алексей и Ирина</dc:creator>
  <cp:lastModifiedBy>Алексей и Ирина</cp:lastModifiedBy>
  <cp:revision>87</cp:revision>
  <dcterms:created xsi:type="dcterms:W3CDTF">2013-11-16T15:36:18Z</dcterms:created>
  <dcterms:modified xsi:type="dcterms:W3CDTF">2013-11-28T19:06:01Z</dcterms:modified>
</cp:coreProperties>
</file>