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4" r:id="rId2"/>
    <p:sldId id="263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4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1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3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2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1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3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3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3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DFAA24-BE6A-4713-8583-344CD580BA4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CDA6-B760-411C-85BF-03568FEFB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84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433" y="385011"/>
            <a:ext cx="6272462" cy="4154905"/>
          </a:xfrm>
        </p:spPr>
        <p:txBody>
          <a:bodyPr/>
          <a:lstStyle/>
          <a:p>
            <a:pPr algn="ctr"/>
            <a:r>
              <a:rPr lang="ru-RU" b="1" dirty="0" smtClean="0"/>
              <a:t>«ПАМЯТНИК»</a:t>
            </a:r>
            <a:br>
              <a:rPr lang="ru-RU" b="1" dirty="0" smtClean="0"/>
            </a:br>
            <a:r>
              <a:rPr lang="ru-RU" sz="3600" b="1" dirty="0" smtClean="0"/>
              <a:t>Георгий Рублёв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882" y="1235242"/>
            <a:ext cx="4216610" cy="5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9" y="336884"/>
            <a:ext cx="10010274" cy="2133600"/>
          </a:xfrm>
        </p:spPr>
        <p:txBody>
          <a:bodyPr/>
          <a:lstStyle/>
          <a:p>
            <a:pPr algn="ctr"/>
            <a:r>
              <a:rPr lang="ru-RU" sz="5400" b="1" dirty="0" smtClean="0"/>
              <a:t>НИКТО НЕ ЗАБЫТ, НИЧТО НЕ ЗАБЫТО!</a:t>
            </a:r>
            <a:br>
              <a:rPr lang="ru-RU" sz="5400" b="1" dirty="0" smtClean="0"/>
            </a:br>
            <a:r>
              <a:rPr lang="ru-RU" sz="5400" b="1" dirty="0" smtClean="0"/>
              <a:t>1941 - 1945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47" y="2919587"/>
            <a:ext cx="5626352" cy="37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3" y="167357"/>
            <a:ext cx="7632854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6411"/>
            <a:ext cx="6481010" cy="64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26" y="206928"/>
            <a:ext cx="8135451" cy="62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95" y="224589"/>
            <a:ext cx="8427452" cy="6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1" y="124539"/>
            <a:ext cx="8181474" cy="65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5" y="336884"/>
            <a:ext cx="9050623" cy="60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76" y="160421"/>
            <a:ext cx="6869692" cy="65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3" y="208547"/>
            <a:ext cx="5062429" cy="6465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96" y="3142248"/>
            <a:ext cx="5857974" cy="35322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31292" y="208547"/>
            <a:ext cx="6460708" cy="2662989"/>
          </a:xfrm>
        </p:spPr>
        <p:txBody>
          <a:bodyPr/>
          <a:lstStyle/>
          <a:p>
            <a:r>
              <a:rPr lang="ru-RU" sz="7200" b="1" dirty="0" smtClean="0"/>
              <a:t>1941 -  </a:t>
            </a:r>
            <a:br>
              <a:rPr lang="ru-RU" sz="7200" b="1" dirty="0" smtClean="0"/>
            </a:br>
            <a:r>
              <a:rPr lang="ru-RU" sz="7200" b="1" dirty="0"/>
              <a:t> </a:t>
            </a:r>
            <a:r>
              <a:rPr lang="ru-RU" sz="7200" b="1" dirty="0" smtClean="0"/>
              <a:t>       1945 год</a:t>
            </a:r>
            <a:endParaRPr lang="ru-RU" sz="7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3" y="360947"/>
            <a:ext cx="5062429" cy="64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13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«ПАМЯТНИК» Георгий Рублёв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1941 -           1945 год</vt:lpstr>
      <vt:lpstr>НИКТО НЕ ЗАБЫТ, НИЧТО НЕ ЗАБЫТО! 1941 - 1945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Афонасьев</dc:creator>
  <cp:lastModifiedBy>Артем Афонасьев</cp:lastModifiedBy>
  <cp:revision>7</cp:revision>
  <dcterms:created xsi:type="dcterms:W3CDTF">2015-04-11T13:02:56Z</dcterms:created>
  <dcterms:modified xsi:type="dcterms:W3CDTF">2015-04-22T01:32:45Z</dcterms:modified>
</cp:coreProperties>
</file>