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C9EF26-DE41-4914-9757-0BB506605030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EDD501-0C3D-47EF-8D92-EA5EAB47AE1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305800" cy="2160240"/>
          </a:xfrm>
        </p:spPr>
        <p:txBody>
          <a:bodyPr/>
          <a:lstStyle/>
          <a:p>
            <a:r>
              <a:rPr lang="ru-RU" sz="4800" dirty="0" err="1" smtClean="0">
                <a:latin typeface="Monotype Corsiva" panose="03010101010201010101" pitchFamily="66" charset="0"/>
              </a:rPr>
              <a:t>Учебно</a:t>
            </a:r>
            <a:r>
              <a:rPr lang="ru-RU" sz="4800" dirty="0" smtClean="0">
                <a:latin typeface="Monotype Corsiva" panose="03010101010201010101" pitchFamily="66" charset="0"/>
              </a:rPr>
              <a:t> – методическое пособие</a:t>
            </a:r>
          </a:p>
          <a:p>
            <a:r>
              <a:rPr lang="ru-RU" sz="5400" dirty="0" smtClean="0">
                <a:latin typeface="Monotype Corsiva" panose="03010101010201010101" pitchFamily="66" charset="0"/>
              </a:rPr>
              <a:t>Игра</a:t>
            </a:r>
            <a:r>
              <a:rPr lang="en-US" sz="5400" dirty="0" smtClean="0">
                <a:latin typeface="Monotype Corsiva" panose="03010101010201010101" pitchFamily="66" charset="0"/>
              </a:rPr>
              <a:t> </a:t>
            </a:r>
            <a:r>
              <a:rPr lang="en-US" sz="5400" dirty="0" smtClean="0">
                <a:latin typeface="Monotype Corsiva" panose="03010101010201010101" pitchFamily="66" charset="0"/>
              </a:rPr>
              <a:t>“</a:t>
            </a:r>
            <a:r>
              <a:rPr lang="ru-RU" sz="5400" dirty="0" smtClean="0">
                <a:latin typeface="Monotype Corsiva" panose="03010101010201010101" pitchFamily="66" charset="0"/>
              </a:rPr>
              <a:t>Шарик улетел.</a:t>
            </a:r>
            <a:r>
              <a:rPr lang="en-US" sz="5400" dirty="0" smtClean="0">
                <a:latin typeface="Monotype Corsiva" panose="03010101010201010101" pitchFamily="66" charset="0"/>
              </a:rPr>
              <a:t>”</a:t>
            </a:r>
            <a:endParaRPr lang="ru-RU" sz="5400" dirty="0" smtClean="0">
              <a:latin typeface="Monotype Corsiva" panose="03010101010201010101" pitchFamily="66" charset="0"/>
            </a:endParaRP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Автор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Савенко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Валерьевна  -воспитатель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365104"/>
            <a:ext cx="8305800" cy="1152128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ГБДОУ центр развития ребенка – детский сад № 38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Красносельского района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 - Петербурга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3188" y="404664"/>
            <a:ext cx="8229600" cy="38884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Цели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Закрепление знаний </a:t>
            </a:r>
            <a:r>
              <a:rPr lang="ru-RU" dirty="0" smtClean="0"/>
              <a:t>основных </a:t>
            </a:r>
            <a:r>
              <a:rPr lang="ru-RU" dirty="0" smtClean="0"/>
              <a:t>цветов (желтый, красный, синий, зеленый);</a:t>
            </a:r>
          </a:p>
          <a:p>
            <a:pPr>
              <a:buFontTx/>
              <a:buChar char="-"/>
            </a:pPr>
            <a:r>
              <a:rPr lang="ru-RU" dirty="0" smtClean="0"/>
              <a:t>Развитие мелкой моторике рук.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>
                <a:solidFill>
                  <a:schemeClr val="bg1"/>
                </a:solidFill>
              </a:rPr>
              <a:t>Материалы</a:t>
            </a:r>
            <a:r>
              <a:rPr lang="en-US" dirty="0"/>
              <a:t>:</a:t>
            </a:r>
            <a:r>
              <a:rPr lang="ru-RU" dirty="0"/>
              <a:t> Разноцветные картонные окошечки, круги основных цветов(желтый, красный, синий, зеленый).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Описание </a:t>
            </a:r>
            <a:r>
              <a:rPr lang="ru-RU" dirty="0" smtClean="0">
                <a:solidFill>
                  <a:schemeClr val="bg1"/>
                </a:solidFill>
              </a:rPr>
              <a:t>игры</a:t>
            </a:r>
            <a:r>
              <a:rPr lang="en-US" dirty="0" smtClean="0"/>
              <a:t>:</a:t>
            </a:r>
            <a:r>
              <a:rPr lang="ru-RU" dirty="0" smtClean="0"/>
              <a:t> Предложить ребенку </a:t>
            </a:r>
            <a:r>
              <a:rPr lang="ru-RU" dirty="0" smtClean="0"/>
              <a:t>закрыть окошко,  найдя кружок нужного цвета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Содержимое 3" descr="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89040"/>
            <a:ext cx="3360373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68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Constantia</vt:lpstr>
      <vt:lpstr>Monotype Corsiva</vt:lpstr>
      <vt:lpstr>Times New Roman</vt:lpstr>
      <vt:lpstr>Wingdings 2</vt:lpstr>
      <vt:lpstr>Бумажная</vt:lpstr>
      <vt:lpstr>ГБДОУ центр развития ребенка – детский сад № 38 Красносельского района Санкт - Петербурга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црр детский сад №38 Красносельского района , города Санкт – Петербурга.</dc:title>
  <dc:creator>Home</dc:creator>
  <cp:lastModifiedBy>1</cp:lastModifiedBy>
  <cp:revision>5</cp:revision>
  <dcterms:created xsi:type="dcterms:W3CDTF">2014-09-05T17:22:35Z</dcterms:created>
  <dcterms:modified xsi:type="dcterms:W3CDTF">2014-09-06T10:00:19Z</dcterms:modified>
</cp:coreProperties>
</file>