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0CC-5AA5-4AE1-B677-F055A8994F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2A9-2DFF-484B-ABCD-595715EC6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0CC-5AA5-4AE1-B677-F055A8994F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2A9-2DFF-484B-ABCD-595715EC6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0CC-5AA5-4AE1-B677-F055A8994F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2A9-2DFF-484B-ABCD-595715EC6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0CC-5AA5-4AE1-B677-F055A8994F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2A9-2DFF-484B-ABCD-595715EC6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0CC-5AA5-4AE1-B677-F055A8994F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2A9-2DFF-484B-ABCD-595715EC6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0CC-5AA5-4AE1-B677-F055A8994F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2A9-2DFF-484B-ABCD-595715EC6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0CC-5AA5-4AE1-B677-F055A8994F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2A9-2DFF-484B-ABCD-595715EC6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0CC-5AA5-4AE1-B677-F055A8994F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2A9-2DFF-484B-ABCD-595715EC6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0CC-5AA5-4AE1-B677-F055A8994F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2A9-2DFF-484B-ABCD-595715EC6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0CC-5AA5-4AE1-B677-F055A8994F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2A9-2DFF-484B-ABCD-595715EC6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0CC-5AA5-4AE1-B677-F055A8994F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52A9-2DFF-484B-ABCD-595715EC6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30CC-5AA5-4AE1-B677-F055A8994F9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652A9-2DFF-484B-ABCD-595715EC6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928670"/>
            <a:ext cx="52864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/>
                </a:solidFill>
              </a:rPr>
              <a:t>Наименование учреждения:</a:t>
            </a: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МДОУ детский сад №7 «Светлячок»</a:t>
            </a: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Г.Черепаново</a:t>
            </a: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Название проекта: «Неделя добра»</a:t>
            </a: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Тип проекта: обучающий</a:t>
            </a: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Возраст воспитанников: 5-6 лет</a:t>
            </a: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Продолжительность проекта : неделя</a:t>
            </a:r>
            <a:endParaRPr lang="ru-RU" sz="2400" b="1" i="1" dirty="0">
              <a:solidFill>
                <a:schemeClr val="accent5"/>
              </a:solidFill>
            </a:endParaRP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Автор проекта: Богоевская Юлия Валерьевна</a:t>
            </a: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Проект запланирован</a:t>
            </a:r>
          </a:p>
          <a:p>
            <a:endParaRPr lang="ru-RU" sz="24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714356"/>
            <a:ext cx="57150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3. Самостоятельная деятельность: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т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рудовая деятельность, художественная  деятельность, игровая деятельность.</a:t>
            </a:r>
          </a:p>
          <a:p>
            <a:r>
              <a:rPr lang="ru-RU" sz="2400" b="1" i="1" u="sng" dirty="0" smtClean="0">
                <a:solidFill>
                  <a:srgbClr val="7030A0"/>
                </a:solidFill>
              </a:rPr>
              <a:t>Постановка проблемы: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Игровая ситуация: в группу пришло письмо из сказочной страны с просьбой о помощи. В сказках стало пропадать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добро  и дерево добрых дел стало засыхать. Фея доброты                 просит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р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ебят помочь вернуть                     добро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сказочную страну  и 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пасти волшебное дерево.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Она прислала волшебную                     шкатулку которая</a:t>
            </a: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1000108"/>
            <a:ext cx="52149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н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азывается «Копилка добрых дел» 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Каждый совершенный нами добрый поступок будет превращаться в зеленый листок для волшебного дерева. А в конце недели мы отправимся в путешествие в волшебную страну. Так возникла тема нашего проекта «Дорогою добра».</a:t>
            </a: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500042"/>
            <a:ext cx="581119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Этапы осуществления проекта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u="sng" dirty="0" smtClean="0">
                <a:solidFill>
                  <a:srgbClr val="7030A0"/>
                </a:solidFill>
              </a:rPr>
              <a:t>1.Подготовительный этап: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1.Сбор литературы о добре: стихи, сказки, рассказы, загадки, пословицы, поговорки, мирилки, песни.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2.Подбор картин, фотографий , иллюстраций.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3.Работа с родителями по взаимодействию в рамках проекта.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4.Разработка занятий, определение тематики бесед.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5.Подбор музыкального                   репертуара.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6.Изготовление  пособий,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д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идактических игр, 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т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ематических альбомов.  </a:t>
            </a:r>
          </a:p>
          <a:p>
            <a:endParaRPr lang="ru-RU" sz="2400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642918"/>
            <a:ext cx="52864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7.Подборка материалов для консультаций «Как воспитать ребенка или уроки вежливости дома»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8.Изготовление папки-передвижки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«Как важно быть вежливым».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9.Интервью с детьми «Что такое добро?» (выявить уровень знаний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д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етей, заинтересовать темой).</a:t>
            </a: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642918"/>
            <a:ext cx="55721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7030A0"/>
                </a:solidFill>
              </a:rPr>
              <a:t>2 этап. Реализация проекта 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1.Физическое развитие.</a:t>
            </a:r>
          </a:p>
          <a:p>
            <a:r>
              <a:rPr lang="ru-RU" sz="2400" b="1" i="1" u="sng" dirty="0" smtClean="0">
                <a:solidFill>
                  <a:srgbClr val="0070C0"/>
                </a:solidFill>
              </a:rPr>
              <a:t>Здоровье: 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беседа «Добрые слова улучшают настроение», игра «Назови ласково», игра «Сними чары злого волшебника», психогимнастика «Не сердись – улыбнись !»</a:t>
            </a:r>
          </a:p>
          <a:p>
            <a:r>
              <a:rPr lang="ru-RU" sz="2400" b="1" i="1" u="sng" dirty="0" smtClean="0">
                <a:solidFill>
                  <a:srgbClr val="0070C0"/>
                </a:solidFill>
              </a:rPr>
              <a:t>Физическая культура : 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комплекс упражнений «Тропинка доброты»,</a:t>
            </a:r>
          </a:p>
          <a:p>
            <a:r>
              <a:rPr lang="ru-RU" sz="2400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/игра Добрые слова»                (с мячом), «Волшебный стул», 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«Добрые эльфы»,                      «Волшебный лес» ,                            «Театр теней».</a:t>
            </a:r>
          </a:p>
          <a:p>
            <a:endParaRPr lang="ru-RU" sz="2400" b="1" i="1" u="sng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               </a:t>
            </a:r>
          </a:p>
          <a:p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20" y="214290"/>
            <a:ext cx="621510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2.Социально-личностное развитие.</a:t>
            </a:r>
          </a:p>
          <a:p>
            <a:r>
              <a:rPr lang="ru-RU" sz="2400" b="1" i="1" u="sng" dirty="0" smtClean="0">
                <a:solidFill>
                  <a:srgbClr val="0070C0"/>
                </a:solidFill>
              </a:rPr>
              <a:t>Социализация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 дидактическая игра «Путешествие по сказкам», «Оцени поступок»; словесная игра»Что доброго делают люди этой профессии»; сюжетно-ролевые игры: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«Больница», «Пожарные», «Спасатели» и др.; игровая ситуация «Утешаем куклу», «Помогаем другу в беде», «Ищем ласковые слова».</a:t>
            </a:r>
          </a:p>
          <a:p>
            <a:r>
              <a:rPr lang="ru-RU" sz="2400" b="1" i="1" u="sng" dirty="0" smtClean="0">
                <a:solidFill>
                  <a:srgbClr val="0070C0"/>
                </a:solidFill>
              </a:rPr>
              <a:t>Труд:</a:t>
            </a:r>
            <a:r>
              <a:rPr lang="ru-RU" sz="2400" b="1" i="1" u="sng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«Лечим книжки» (ремонт книг), 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ход за комнатными                      растениями  , наводим                           порядок в группе, помощь              младшему  воспитателю в режимные   моменты,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п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омощь малышам в уборке 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частка.</a:t>
            </a:r>
          </a:p>
          <a:p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357166"/>
            <a:ext cx="550072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0070C0"/>
                </a:solidFill>
              </a:rPr>
              <a:t>Безопасность:</a:t>
            </a:r>
            <a:r>
              <a:rPr lang="ru-RU" sz="2400" b="1" i="1" u="sng" dirty="0" smtClean="0">
                <a:solidFill>
                  <a:schemeClr val="tx2"/>
                </a:solidFill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беседа «Добрый человек не оставит в беде». Обсуждение практических ситуаций, как можно помочь товарищу в трудную минуту или если он поступает неправильно.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3.Познавательно-речевое </a:t>
            </a:r>
            <a:r>
              <a:rPr lang="ru-RU" sz="2400" b="1" i="1" dirty="0" smtClean="0">
                <a:solidFill>
                  <a:srgbClr val="0070C0"/>
                </a:solidFill>
              </a:rPr>
              <a:t>развитие.</a:t>
            </a:r>
          </a:p>
          <a:p>
            <a:r>
              <a:rPr lang="ru-RU" sz="2400" b="1" i="1" u="sng" dirty="0" smtClean="0">
                <a:solidFill>
                  <a:srgbClr val="0070C0"/>
                </a:solidFill>
              </a:rPr>
              <a:t>Коммуникация:  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-Беседа «Что такое доброта?»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-Рассказ воспитателя «Как отличить плохой поступок         от хорошего?»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-Беседа с детьми «Какими            могут быть добрые дела?»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-Разучивание пословиц о                           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добре.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-Составление загадок о                    доброте.</a:t>
            </a:r>
          </a:p>
          <a:p>
            <a:endParaRPr lang="ru-RU" sz="2400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642918"/>
            <a:ext cx="55721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-Дидактическая игра «Скажи наоборот»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-Ситуативный разговор «Мои хорошие поступки»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-Ситуативный разговор «Чем порадовать друга?»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-Речевая ситуация «Помощь котенку»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-Беседа «Природа добрая и злая»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-Составление рассказа «Мой любимый добрый сказочный герой», «Почему добро побеждает зло?»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-Обогащение словаря по                                 теме.</a:t>
            </a:r>
          </a:p>
          <a:p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642918"/>
            <a:ext cx="58579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0070C0"/>
                </a:solidFill>
              </a:rPr>
              <a:t>Чтение художественной литературы: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-Сказки: «Золушка», «Морозко», «Снежная королева», «Айога», Три сына», «Два жадных медвежонка».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-В.Маяковский «Что такое хорошо и, что такое плохо?»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-А.Барто «Вовка – добрая душа»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-В.Осеева «Что легче?», «Добрые слова»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-Е.Благинина «Подарок»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-А.Кузнецова «Подружки»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-В.Катаев                                                           «Цветик-семицветик»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-С.Маршак «Ежели вы                              вежливы».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500042"/>
            <a:ext cx="535785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-Разучивание стихотворений  «Петушки», «Доброе утро»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-Выставка в книжном уголке «Если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д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обрый ты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»</a:t>
            </a:r>
            <a:endParaRPr lang="ru-RU" sz="2400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музыкально-театрализованное представление для малышей «Заюшкина избушка» 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-Пословицы и поговорки о добре.</a:t>
            </a:r>
          </a:p>
          <a:p>
            <a:r>
              <a:rPr lang="ru-RU" sz="2400" b="1" i="1" u="sng" dirty="0" smtClean="0">
                <a:solidFill>
                  <a:srgbClr val="0070C0"/>
                </a:solidFill>
              </a:rPr>
              <a:t>Познание: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-Образовательная деятельность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«Доброе утро», «Дарите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л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юдям доброту», «Самые                     добрые сказки».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-Работа с альбомом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«Правила поведения              дошкольников»</a:t>
            </a:r>
          </a:p>
          <a:p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7224" y="1000108"/>
            <a:ext cx="507209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/>
                </a:solidFill>
              </a:rPr>
              <a:t>            </a:t>
            </a: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</a:rPr>
              <a:t>Тема: </a:t>
            </a:r>
            <a:r>
              <a:rPr lang="ru-RU" sz="2400" b="1" i="1" dirty="0" smtClean="0">
                <a:solidFill>
                  <a:schemeClr val="accent5"/>
                </a:solidFill>
              </a:rPr>
              <a:t>«Дорогою добра» </a:t>
            </a:r>
          </a:p>
          <a:p>
            <a:endParaRPr lang="ru-RU" sz="2400" b="1" i="1" dirty="0" smtClean="0">
              <a:solidFill>
                <a:schemeClr val="accent5"/>
              </a:solidFill>
            </a:endParaRP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Добрым быть совсем не просто, </a:t>
            </a: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Не зависит доброта от роста.</a:t>
            </a: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Не зависит доброта от цвета, Доброта не пряник, не конфета.</a:t>
            </a: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Если доброта как солнце светит</a:t>
            </a:r>
          </a:p>
          <a:p>
            <a:r>
              <a:rPr lang="ru-RU" sz="2400" b="1" i="1" dirty="0" smtClean="0">
                <a:solidFill>
                  <a:schemeClr val="accent5"/>
                </a:solidFill>
              </a:rPr>
              <a:t>Радуются взрослые и дети.  </a:t>
            </a:r>
          </a:p>
          <a:p>
            <a:endParaRPr lang="ru-RU" sz="2400" b="1" i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714356"/>
            <a:ext cx="54292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Рассматривание иллюстраций с изображением добрых и злых героев.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Работа с сюжетными картинками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«Правила для добрых детей»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-Работа с тематическим альбомом «Наши эмоции»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-Дидактическая игра «Хорошо – плохо»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-Дидактическая игра «Школа вежливости»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-Конструирование:                            игрушки-качалки из                             бумаги в подарок                                 малышам.</a:t>
            </a:r>
            <a:endParaRPr lang="ru-RU" sz="2400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500042"/>
            <a:ext cx="542928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-Просмотр мультфильмов о доброте и добрых поступках: «Кот Леопольд», «Фунтик», «Крошка енот», «Как ослик счастье искал», «Лунтик» и др.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4.Художественно-эстетическое развитие.</a:t>
            </a:r>
          </a:p>
          <a:p>
            <a:r>
              <a:rPr lang="ru-RU" sz="2400" b="1" i="1" u="sng" dirty="0" smtClean="0">
                <a:solidFill>
                  <a:srgbClr val="0070C0"/>
                </a:solidFill>
              </a:rPr>
              <a:t>Художественное творчество: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Рисование: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«Страна доброты», «Цветы для мамы», «Какого цвета                       доброта», «Фея добра»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Аппликация: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«Кормушки для птиц в                        подарок малышам»,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«Подари прохожему 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лыбку»</a:t>
            </a:r>
          </a:p>
          <a:p>
            <a:pPr>
              <a:buFontTx/>
              <a:buChar char="-"/>
            </a:pPr>
            <a:endParaRPr lang="ru-RU" sz="2400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ru-RU" sz="2400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92971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662" y="714356"/>
            <a:ext cx="48577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«Открытка в подарок».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Лепка: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«Кулон для бабушки»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«Кружка для дедушки»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Музыка: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Прослушивание песен: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«Дорогою добра», «Доброта»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(из мультфильма про Фунтика), </a:t>
            </a:r>
          </a:p>
          <a:p>
            <a:r>
              <a:rPr lang="ru-RU" sz="2400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Барбарики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«Доброта», «Ярко солнце светит» ( Кот Леопольд)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«Улыбка», «Если                                   добрый ты».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-Концерт для детей младших групп.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-Слушанье звуков природы.</a:t>
            </a:r>
          </a:p>
          <a:p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349" y="571480"/>
            <a:ext cx="53578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7030A0"/>
                </a:solidFill>
              </a:rPr>
              <a:t>3-й этап итоговый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-Оформление выставки детских работ «Страна </a:t>
            </a:r>
            <a:r>
              <a:rPr lang="ru-RU" sz="2400" b="1" i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доброты»</a:t>
            </a:r>
          </a:p>
          <a:p>
            <a:endParaRPr lang="ru-RU" sz="2400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ru-RU" sz="2400" b="1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1428736"/>
            <a:ext cx="52149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Цель: 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воспитание  у детей положительных качеств характера, способствовать сплочению коллектива , мотивировать детей на совершение добрых поступков, добрых дел во благо других людей.</a:t>
            </a: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785794"/>
            <a:ext cx="55007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7030A0"/>
                </a:solidFill>
              </a:rPr>
              <a:t>Задачи: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1.Учить детей ориентироваться в социальных ролях и межличностных отношениях.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2.Способствовать эмоциональному, духовно-нравственному и интеллектуальному развитию.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3.Развивать уверенность в себе и своих возможностях.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4.Формировать у детей положительное отношение ко всем людям.</a:t>
            </a:r>
          </a:p>
          <a:p>
            <a:endParaRPr lang="ru-RU" sz="2400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500042"/>
            <a:ext cx="5500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5.Углублять представление детей о доброте, как о ценном, неотъемлемом качестве человека.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6.Закреплять знание правил вежливого общения.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7.Поощрять стремление детей совершать добрые поступки.</a:t>
            </a:r>
          </a:p>
          <a:p>
            <a:r>
              <a:rPr lang="ru-RU" sz="2400" b="1" i="1" u="sng" dirty="0" smtClean="0">
                <a:solidFill>
                  <a:srgbClr val="7030A0"/>
                </a:solidFill>
              </a:rPr>
              <a:t>Проектная идея:  </a:t>
            </a:r>
          </a:p>
          <a:p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429000"/>
            <a:ext cx="59293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 ходе работы над проектом подвести детей к пониманию того , что добро приносит радость,  что                    добрый человек – хороший друг.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Доброта украшает наш                                    мир , и чем ее больше тем                                  красивее  и светлей мир                                  вокруг нас.</a:t>
            </a: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357166"/>
            <a:ext cx="56436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Ожидаемый результат: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-Дети имеют четкое представление о доброте , добрых поступках.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-Дети знают стихи, пословицы о доброте, считалки, мирилки. Они стали охотнее их применять в совместной деятельности. Обогатился словарный запас по данной теме.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-Пополнение групповой библиотеки книгами о добре и добрых                поступках.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-Дети стали бережнее           относится к живому миру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п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рироды.</a:t>
            </a:r>
          </a:p>
          <a:p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642908" y="1214422"/>
            <a:ext cx="52864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-У детей повысилась способность договариваться между собой, оказывать друг другу поддержку.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-Для родителей оформлены рекомендации по коррекции социальных отношений у детей.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-У родителей повысился интерес к </a:t>
            </a: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ж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изни группы.</a:t>
            </a:r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0100" y="1285860"/>
            <a:ext cx="46434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Участники проекта: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Дети старшей группы, родители  или законные представители, воспитатель.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Руководитель проекта: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Богоевская Юлия Валерьевна, </a:t>
            </a:r>
          </a:p>
          <a:p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оспитатель.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Продолжительность проекта:</a:t>
            </a:r>
          </a:p>
          <a:p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неделя.</a:t>
            </a:r>
          </a:p>
          <a:p>
            <a:endParaRPr lang="ru-RU" sz="2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75155452_futuru.ru.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428604"/>
            <a:ext cx="557216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Формы организации проекта:</a:t>
            </a:r>
          </a:p>
          <a:p>
            <a:pPr marL="457200" indent="-457200"/>
            <a:r>
              <a:rPr lang="ru-RU" sz="24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1.Образовательная деятельность:</a:t>
            </a:r>
          </a:p>
          <a:p>
            <a:pPr marL="457200" indent="-457200"/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знакомление с окружающим, </a:t>
            </a:r>
          </a:p>
          <a:p>
            <a:pPr marL="457200" indent="-457200"/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р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азвитие речи, рисование, лепка, </a:t>
            </a:r>
          </a:p>
          <a:p>
            <a:pPr marL="457200" indent="-457200"/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а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ппликация, конструирование, </a:t>
            </a:r>
          </a:p>
          <a:p>
            <a:pPr marL="457200" indent="-457200"/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узыка, ознакомление с художественной литературой, </a:t>
            </a:r>
          </a:p>
          <a:p>
            <a:pPr marL="457200" indent="-457200"/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ф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изическая культура.</a:t>
            </a:r>
          </a:p>
          <a:p>
            <a:pPr marL="457200" indent="-457200"/>
            <a:r>
              <a:rPr lang="ru-RU" sz="24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2.Совместная деятельность:</a:t>
            </a:r>
          </a:p>
          <a:p>
            <a:pPr marL="457200" indent="-457200"/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д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идактические игры, беседы, </a:t>
            </a:r>
          </a:p>
          <a:p>
            <a:pPr marL="457200" indent="-457200"/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гровые ситуации ,                       драматизация,</a:t>
            </a:r>
          </a:p>
          <a:p>
            <a:pPr marL="457200" indent="-457200"/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п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одвижные игры, разучивание</a:t>
            </a:r>
          </a:p>
          <a:p>
            <a:pPr marL="457200" indent="-457200"/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м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ирилок , физминутки, </a:t>
            </a:r>
          </a:p>
          <a:p>
            <a:pPr marL="457200" indent="-457200"/>
            <a:r>
              <a:rPr lang="ru-RU" sz="2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ролевая гимнастика,                пальчиковые игры.</a:t>
            </a:r>
          </a:p>
          <a:p>
            <a:pPr marL="457200" indent="-457200"/>
            <a:endParaRPr lang="ru-RU" sz="2400" b="1" i="1" dirty="0" smtClean="0"/>
          </a:p>
          <a:p>
            <a:pPr marL="457200" indent="-457200"/>
            <a:endParaRPr lang="ru-RU" sz="2400" b="1" i="1" dirty="0" smtClean="0"/>
          </a:p>
          <a:p>
            <a:pPr marL="457200" indent="-457200"/>
            <a:endParaRPr lang="ru-RU" sz="2400" b="1" i="1" dirty="0" smtClean="0"/>
          </a:p>
          <a:p>
            <a:endParaRPr lang="ru-RU" sz="24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1261</Words>
  <Application>Microsoft Office PowerPoint</Application>
  <PresentationFormat>Экран (4:3)</PresentationFormat>
  <Paragraphs>170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Blackshine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52</cp:revision>
  <dcterms:created xsi:type="dcterms:W3CDTF">2013-04-02T10:53:18Z</dcterms:created>
  <dcterms:modified xsi:type="dcterms:W3CDTF">2013-04-03T01:44:50Z</dcterms:modified>
</cp:coreProperties>
</file>