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75AAD-2251-4BD5-B4AA-33799718B5F4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Семейные гербы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рисунке изображен герб нашей семьи. Голубь с оливковой веточкой означает, что наша семья живет с мире и согласии. Шлем означает готовность нашей семьи защитить Родину. На гербе нарисована сова с книгой -  это символ учения и мудрости.  Моя бабушка работает учителем. Мы любим спорт – поэтому на гербе есть лыжи и мяч. Муравей – символ трудолюбия. Наша семья любит работать на работе, дома и на даче. Груша – символ любви и материнства. Моя мама доктор. Она помогает деткам родиться на свет. Девиз нашей семьи: «Счастлив тот, кто счастлив дома».</a:t>
            </a:r>
            <a:endParaRPr lang="ru-RU" dirty="0"/>
          </a:p>
        </p:txBody>
      </p:sp>
      <p:pic>
        <p:nvPicPr>
          <p:cNvPr id="6" name="Содержимое 5" descr="Рисунок 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0562" y="785794"/>
            <a:ext cx="4160528" cy="5462606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Наша семья очень любит зиму, мы вместе ходим на каток. Поэтому на гербе изображены коньки. Краски и цветные карандаши – символ того, что наша жизнь раскрашена яркими красками.</a:t>
            </a:r>
            <a:endParaRPr lang="ru-RU" dirty="0"/>
          </a:p>
        </p:txBody>
      </p:sp>
      <p:pic>
        <p:nvPicPr>
          <p:cNvPr id="5" name="Содержимое 4" descr="img2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529" y="642918"/>
            <a:ext cx="3918364" cy="5605482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Наша семья очень любит заниматься спортом, поэтому на гербе изображен разный спортивный инвентарь. Мы очень любим рисовать. В нашей семье большая библиотека и мы очень любим читать книги. Девиз нашей семьи: </a:t>
            </a:r>
          </a:p>
          <a:p>
            <a:r>
              <a:rPr lang="ru-RU" dirty="0" smtClean="0"/>
              <a:t>«Вместе мы играем,</a:t>
            </a:r>
          </a:p>
          <a:p>
            <a:r>
              <a:rPr lang="ru-RU" dirty="0" smtClean="0"/>
              <a:t>  Вместе читаем,</a:t>
            </a:r>
          </a:p>
          <a:p>
            <a:r>
              <a:rPr lang="ru-RU" dirty="0" smtClean="0"/>
              <a:t>  Рисуем, поём,</a:t>
            </a:r>
          </a:p>
          <a:p>
            <a:r>
              <a:rPr lang="ru-RU" dirty="0" smtClean="0"/>
              <a:t>  Дружно живем!»</a:t>
            </a:r>
            <a:endParaRPr lang="ru-RU" dirty="0"/>
          </a:p>
        </p:txBody>
      </p:sp>
      <p:pic>
        <p:nvPicPr>
          <p:cNvPr id="5" name="Содержимое 4" descr="img2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2100" y="928670"/>
            <a:ext cx="3998989" cy="5319730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рисунке изображен герб нашей семьи. Сердце – символ любви. Мы очень любим  друг друга и дорожим этой любовью. Любим читать книги, т.к. книга – источник знаний. Любим вместе играть. Девиз нашей семьи: «В семье нашей радость сияет, как солнце. Мы вместе читаем, играем, смеемся. Мы уважаем и любим друг друга. Для нас нет дороже семейного круга!»</a:t>
            </a:r>
            <a:endParaRPr lang="ru-RU" dirty="0"/>
          </a:p>
        </p:txBody>
      </p:sp>
      <p:pic>
        <p:nvPicPr>
          <p:cNvPr id="5" name="Содержимое 4" descr="img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09509" y="1000108"/>
            <a:ext cx="4020143" cy="5248292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269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Семейные гербы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гербы</dc:title>
  <dc:creator>ADMIN</dc:creator>
  <cp:lastModifiedBy>д.с</cp:lastModifiedBy>
  <cp:revision>9</cp:revision>
  <dcterms:created xsi:type="dcterms:W3CDTF">2011-10-25T07:14:40Z</dcterms:created>
  <dcterms:modified xsi:type="dcterms:W3CDTF">2014-11-09T17:50:15Z</dcterms:modified>
</cp:coreProperties>
</file>