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75" r:id="rId23"/>
    <p:sldId id="260" r:id="rId24"/>
    <p:sldId id="276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8574-B88B-4E46-AAB0-7ACBC77A9C9E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68F-9304-4E2C-BC12-5C215564F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3068F-9304-4E2C-BC12-5C215564FC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3068F-9304-4E2C-BC12-5C215564FC9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172F7E-FB1B-48B5-A698-9268228D2C01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C55ABB-6322-4773-B882-05D2D402E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user\Desktop\&#1044;&#1086;&#1074;&#1083;&#1072;&#1090;&#1086;&#1074;\serbinina_dovlatovu_70_na_3_09_-_sayt.mp3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geidovlatov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434"/>
            <a:ext cx="4860032" cy="687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6172200" cy="117428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Сергей </a:t>
            </a:r>
            <a:r>
              <a:rPr lang="ru-RU" sz="5400" dirty="0"/>
              <a:t>Д</a:t>
            </a:r>
            <a:r>
              <a:rPr lang="ru-RU" sz="5400" dirty="0" smtClean="0"/>
              <a:t>овлатов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6840760" cy="2351112"/>
          </a:xfrm>
        </p:spPr>
        <p:txBody>
          <a:bodyPr>
            <a:normAutofit fontScale="77500" lnSpcReduction="20000"/>
          </a:bodyPr>
          <a:lstStyle/>
          <a:p>
            <a:r>
              <a:rPr lang="ru-RU" sz="7800" dirty="0" smtClean="0"/>
              <a:t>Страницы жизни.</a:t>
            </a:r>
          </a:p>
          <a:p>
            <a:r>
              <a:rPr lang="ru-RU" sz="7800" dirty="0" smtClean="0"/>
              <a:t>      1941-1990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начале 1970-х годов Довлатов работал корреспондентом в многотиражной газете Ленинградского кораблестроительного института «За кадры верфям», писал рассказы, вошел в Ленинградскую группу писателей  «Горожане» вместе с В. </a:t>
            </a:r>
            <a:r>
              <a:rPr lang="ru-RU" dirty="0" err="1"/>
              <a:t>Марамзиным</a:t>
            </a:r>
            <a:r>
              <a:rPr lang="ru-RU" dirty="0"/>
              <a:t>, И. Ефимовым, Б. </a:t>
            </a:r>
            <a:r>
              <a:rPr lang="ru-RU" dirty="0" err="1"/>
              <a:t>Вахтиным</a:t>
            </a:r>
            <a:r>
              <a:rPr lang="ru-RU" dirty="0"/>
              <a:t> и другими писателями</a:t>
            </a:r>
            <a:r>
              <a:rPr lang="ru-RU" dirty="0" smtClean="0"/>
              <a:t>. С 1968 года – член Союза писателей. В среде петербургских литераторов его имя уже в 60-е годы обрело известность, его читали, хвалили, но печатать отказывались напрочь.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1972 году после ссор и разлада в семье, Довлатов переехал в Таллинн, где работал корреспондентом таллиннской газеты «Советская Эстония». В Таллинне Довлатов подготовил к изданию сборник под названием «Городские рассказы», но, несмотря на заключенный договор, книга была запрещена. Довлатов писал в  «Невидимой книге»: «Я ждал сигнального экземпляра. Вдруг звонок: – Книжка запрещена. Все пропало. Оставаться в Таллинне было бессмысленно…»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1997839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 1974 года Довлатов вместе с мамой и Катей провел на даче Тамары </a:t>
            </a:r>
            <a:r>
              <a:rPr lang="ru-RU" dirty="0" err="1"/>
              <a:t>Зибуновой</a:t>
            </a:r>
            <a:r>
              <a:rPr lang="ru-RU" dirty="0"/>
              <a:t> под Таллинном, но неприятности на работе и отказ в публикации сборника «Пять углов» заставили Довлатова в 1975 году вернуться в Ленинград к Елене. Тем временем в Таллинне 8 сентября 1975 года  у Тамары </a:t>
            </a:r>
            <a:r>
              <a:rPr lang="ru-RU" dirty="0" err="1"/>
              <a:t>Зибуновой</a:t>
            </a:r>
            <a:r>
              <a:rPr lang="ru-RU" dirty="0"/>
              <a:t> родилась от Довлатова дочь Александра.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Ленинграде Довлатов снова работал в журнале «Костёр», но из многочисленных попыток напечататься у ничего не получилось. А в 1976 году рассказы Довлатова были опубликованы на Западе в журналах «Континент» и «Время и мы», после чего  последовало немедленное исключение Довлатова из Союза журналистов, и в дальнейшем его произведения можно было прочесть лишь при помощи Самиздата.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Летом 1976 и 1977 годов Довлатов работал в Пушкинских Горах  сезонным экскурсоводом. Атмосфера, царившая в среде посещавшей музей филологической молодежи, способствовала творческим проказам. В частности, Сергей Довлатов промышлял тем, что за отдельную плату показывал экскурсантом под «большим секретом настоящую могилу Пушкина». Впечатления от этой «заповедной» жизни легли в основу почти документальной повести Довлатова «Заповедник».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95375"/>
            <a:ext cx="352839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1978 году Довлатов эмигрировал в Вену, а затем в Нью-Йорк. В интервью, данном журналу “Слово” на вопрос:</a:t>
            </a:r>
            <a:br>
              <a:rPr lang="ru-RU" dirty="0" smtClean="0"/>
            </a:br>
            <a:r>
              <a:rPr lang="ru-RU" dirty="0" smtClean="0"/>
              <a:t>– Стоило ли писателю эмигрировать?</a:t>
            </a:r>
            <a:br>
              <a:rPr lang="ru-RU" dirty="0" smtClean="0"/>
            </a:br>
            <a:r>
              <a:rPr lang="ru-RU" dirty="0" smtClean="0"/>
              <a:t>Довлатов ответил:</a:t>
            </a:r>
            <a:br>
              <a:rPr lang="ru-RU" dirty="0" smtClean="0"/>
            </a:br>
            <a:r>
              <a:rPr lang="ru-RU" dirty="0" smtClean="0"/>
              <a:t>– Стоило хотя бы потому, что для меня оставаться в Союзе было небезопасно. Меня не печатали, я уехал, чтобы стать писателем, и стал им, осуществив несложный выбор между тюрьмой и Нью-Йорком. Единственной целью моей эмиграции была творческая свобода. У меня года за полтора до отъезда начались публикации на Западе, и это усугубляло мое положение. Выгнали из одного места, из другого, потом я охранял какую-то баржу на Неве, вмерзшую в лед. Короче говоря, началась невозможная жизнь. Представьте себе – в Ленинграде ходит такой огромный толстый дядя, пьющий. И если существовал какой-то отдел госбезопасности, который занимался такими людьми, то им стало очевидно: надо либо сажать, либо высылать. Они же не обязаны были знать, что я человек слабый и стойкий диссидент из меня вряд ли получится…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1980 году Довлатов в Нью-Йорке основал газету “Новый американец” и стал ее главным редактором: впрочем, скоро, в 1982 году, издание это прогорело, и одна из причин тому – полное отсутствие у редактора администраторских талантов, свойств делового человека. За 12 лет жизни в эмиграции издал 12 книг, которые выходили в США и Европе. В СССР писателя знали по самиздату и авторской передаче на радио “Свобода”.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9589" y="1700808"/>
            <a:ext cx="2520279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Финансового достатка литературная деятельность Довлатова в США особого не </a:t>
            </a:r>
            <a:r>
              <a:rPr lang="ru-RU" dirty="0" smtClean="0"/>
              <a:t>приносила.</a:t>
            </a:r>
            <a:r>
              <a:rPr lang="ru-RU" dirty="0"/>
              <a:t> У Довлатова не было даже страхового полиса, что и стало косвенной причиной его смерти. 24 августа 1990 года Довлатов умер в машине Нью-Йоркской скорой помощи по дороге в госпиталь </a:t>
            </a:r>
            <a:r>
              <a:rPr lang="ru-RU" dirty="0" err="1"/>
              <a:t>Конни</a:t>
            </a:r>
            <a:r>
              <a:rPr lang="ru-RU" dirty="0"/>
              <a:t> </a:t>
            </a:r>
            <a:r>
              <a:rPr lang="ru-RU" dirty="0" err="1"/>
              <a:t>Айленда</a:t>
            </a:r>
            <a:r>
              <a:rPr lang="ru-RU" dirty="0"/>
              <a:t>. В тот день Довлатов позвонил своему коллеге по радио и приятелю Петру </a:t>
            </a:r>
            <a:r>
              <a:rPr lang="ru-RU" dirty="0" err="1"/>
              <a:t>Вайлю</a:t>
            </a:r>
            <a:r>
              <a:rPr lang="ru-RU" dirty="0"/>
              <a:t> на работу и сказал, что видит, как по потолку идут трещины, что у него болит живот. </a:t>
            </a:r>
            <a:r>
              <a:rPr lang="ru-RU" dirty="0" err="1"/>
              <a:t>Вайль</a:t>
            </a:r>
            <a:r>
              <a:rPr lang="ru-RU" dirty="0"/>
              <a:t> вызвал «скорую помощь», которая объехала пять больниц, и куда  Довлатова не приняли из-за отсутствия страхового полиса.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28813"/>
            <a:ext cx="3312368" cy="39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520279" cy="51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184482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Сергей Довлатов был похоронен в </a:t>
            </a:r>
            <a:r>
              <a:rPr lang="ru-RU" dirty="0" err="1"/>
              <a:t>Квинсе</a:t>
            </a:r>
            <a:r>
              <a:rPr lang="ru-RU" dirty="0"/>
              <a:t>  на кладбище «</a:t>
            </a:r>
            <a:r>
              <a:rPr lang="ru-RU" dirty="0" err="1"/>
              <a:t>Маунт</a:t>
            </a:r>
            <a:r>
              <a:rPr lang="ru-RU" dirty="0"/>
              <a:t> </a:t>
            </a:r>
            <a:r>
              <a:rPr lang="ru-RU" dirty="0" err="1"/>
              <a:t>Хеброн</a:t>
            </a:r>
            <a:r>
              <a:rPr lang="ru-RU" dirty="0"/>
              <a:t>». На его могиле был установлен надгробный памятник работы Нью-Йоркского скульптора Леонида </a:t>
            </a:r>
            <a:r>
              <a:rPr lang="ru-RU" dirty="0" err="1"/>
              <a:t>Лермана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072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произведения Довлатова</a:t>
            </a:r>
            <a:r>
              <a:rPr lang="ru-RU" dirty="0" smtClean="0"/>
              <a:t>: </a:t>
            </a:r>
            <a:r>
              <a:rPr lang="ru-RU" b="1" i="1" dirty="0" smtClean="0"/>
              <a:t>Зона</a:t>
            </a:r>
            <a:r>
              <a:rPr lang="ru-RU" dirty="0" smtClean="0"/>
              <a:t> (1964–1982), </a:t>
            </a:r>
            <a:r>
              <a:rPr lang="ru-RU" b="1" i="1" dirty="0" smtClean="0"/>
              <a:t>Невидимая книга </a:t>
            </a:r>
            <a:r>
              <a:rPr lang="ru-RU" dirty="0" smtClean="0"/>
              <a:t>(1978), </a:t>
            </a:r>
            <a:r>
              <a:rPr lang="ru-RU" b="1" i="1" dirty="0" smtClean="0"/>
              <a:t>Соло на </a:t>
            </a:r>
            <a:r>
              <a:rPr lang="ru-RU" b="1" i="1" dirty="0" err="1" smtClean="0"/>
              <a:t>ундервуде</a:t>
            </a:r>
            <a:r>
              <a:rPr lang="ru-RU" b="1" i="1" dirty="0" smtClean="0"/>
              <a:t>: Записные книжки</a:t>
            </a:r>
            <a:r>
              <a:rPr lang="ru-RU" dirty="0" smtClean="0"/>
              <a:t> (1980),</a:t>
            </a:r>
            <a:r>
              <a:rPr lang="ru-RU" b="1" i="1" dirty="0" smtClean="0"/>
              <a:t> Компромисс</a:t>
            </a:r>
            <a:r>
              <a:rPr lang="ru-RU" dirty="0" smtClean="0"/>
              <a:t> (1981), </a:t>
            </a:r>
            <a:r>
              <a:rPr lang="ru-RU" b="1" i="1" dirty="0" smtClean="0"/>
              <a:t>Заповедник </a:t>
            </a:r>
            <a:r>
              <a:rPr lang="ru-RU" dirty="0" smtClean="0"/>
              <a:t>(1983), </a:t>
            </a:r>
            <a:r>
              <a:rPr lang="ru-RU" b="1" i="1" dirty="0" smtClean="0"/>
              <a:t>Наши</a:t>
            </a:r>
            <a:r>
              <a:rPr lang="ru-RU" dirty="0" smtClean="0"/>
              <a:t> (1983),</a:t>
            </a:r>
            <a:r>
              <a:rPr lang="ru-RU" b="1" i="1" dirty="0" smtClean="0"/>
              <a:t> Марш одиноких </a:t>
            </a:r>
            <a:r>
              <a:rPr lang="ru-RU" dirty="0" smtClean="0"/>
              <a:t>(1985), </a:t>
            </a:r>
            <a:r>
              <a:rPr lang="ru-RU" b="1" i="1" dirty="0" smtClean="0"/>
              <a:t>Ремесло </a:t>
            </a:r>
            <a:r>
              <a:rPr lang="ru-RU" dirty="0" smtClean="0"/>
              <a:t>(1985), </a:t>
            </a:r>
            <a:r>
              <a:rPr lang="ru-RU" b="1" i="1" dirty="0" smtClean="0"/>
              <a:t>Чемодан</a:t>
            </a:r>
            <a:r>
              <a:rPr lang="ru-RU" dirty="0" smtClean="0"/>
              <a:t> (1986), </a:t>
            </a:r>
            <a:r>
              <a:rPr lang="ru-RU" b="1" i="1" dirty="0" smtClean="0"/>
              <a:t>Иностранка</a:t>
            </a:r>
            <a:r>
              <a:rPr lang="ru-RU" dirty="0" smtClean="0"/>
              <a:t> (1986), </a:t>
            </a:r>
            <a:r>
              <a:rPr lang="ru-RU" b="1" i="1" dirty="0" smtClean="0"/>
              <a:t>Не только Бродский</a:t>
            </a:r>
            <a:r>
              <a:rPr lang="ru-RU" dirty="0" smtClean="0"/>
              <a:t> (1988). В основе всех произведений </a:t>
            </a:r>
            <a:r>
              <a:rPr lang="ru-RU" b="1" dirty="0" smtClean="0"/>
              <a:t>Довлатова</a:t>
            </a:r>
            <a:r>
              <a:rPr lang="ru-RU" dirty="0" smtClean="0"/>
              <a:t> – факты и события из биографии писателя. </a:t>
            </a:r>
            <a:r>
              <a:rPr lang="ru-RU" b="1" i="1" dirty="0" smtClean="0"/>
              <a:t>Зона</a:t>
            </a:r>
            <a:r>
              <a:rPr lang="ru-RU" dirty="0" smtClean="0"/>
              <a:t> – записки лагерного надзирателя, которым Довлатов служил в армии. </a:t>
            </a:r>
            <a:r>
              <a:rPr lang="ru-RU" b="1" i="1" dirty="0" smtClean="0"/>
              <a:t>Компромисс </a:t>
            </a:r>
            <a:r>
              <a:rPr lang="ru-RU" dirty="0" smtClean="0"/>
              <a:t>– история эстонского периода жизни Довлатова, его впечатления от работы журналистом. </a:t>
            </a:r>
            <a:r>
              <a:rPr lang="ru-RU" b="1" i="1" dirty="0" smtClean="0"/>
              <a:t>Заповедник</a:t>
            </a:r>
            <a:r>
              <a:rPr lang="ru-RU" dirty="0" smtClean="0"/>
              <a:t> – претворенный в горькое и ироничное повествование опыт работы экскурсоводом в Пушкинских Горах. </a:t>
            </a:r>
            <a:r>
              <a:rPr lang="ru-RU" b="1" i="1" dirty="0" smtClean="0"/>
              <a:t>Наши</a:t>
            </a:r>
            <a:r>
              <a:rPr lang="ru-RU" dirty="0" smtClean="0"/>
              <a:t> – семейный эпос Довлатовых. </a:t>
            </a:r>
            <a:r>
              <a:rPr lang="ru-RU" b="1" i="1" dirty="0" smtClean="0"/>
              <a:t>Чемодан</a:t>
            </a:r>
            <a:r>
              <a:rPr lang="ru-RU" dirty="0" smtClean="0"/>
              <a:t> – книга о вывезенном за границу житейском скарбе, воспоминания о ленинградской юности. </a:t>
            </a:r>
            <a:r>
              <a:rPr lang="ru-RU" b="1" i="1" dirty="0" smtClean="0"/>
              <a:t>Ремесло</a:t>
            </a:r>
            <a:r>
              <a:rPr lang="ru-RU" dirty="0" smtClean="0"/>
              <a:t> – заметки «литературного неудачника». Однако книги Довлатова не документальны, созданный в них жанр писатель называл «</a:t>
            </a:r>
            <a:r>
              <a:rPr lang="ru-RU" dirty="0" err="1" smtClean="0"/>
              <a:t>псевдодокументалистикой</a:t>
            </a:r>
            <a:r>
              <a:rPr lang="ru-RU" dirty="0" smtClean="0"/>
              <a:t>». Цель Довлатова не документальность, а «ощущение реальности», узнаваемости описанных ситуаций в творчески созданном выразительном «документе». В своих новеллах Довлатов точно передает стиль жизни и мироощущение поколения 60-х годов, атмосферу богемных собраний на ленинградских и московских кухнях, абсурд советской действительности, мытарства русских эмигрантов в Америке. 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19256" cy="229026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Я не знаю, кто я такой. Пишу рассказы… Я </a:t>
            </a:r>
            <a:r>
              <a:rPr lang="ru-RU" dirty="0" smtClean="0"/>
              <a:t>–</a:t>
            </a:r>
            <a:r>
              <a:rPr lang="ru-RU" i="1" dirty="0" smtClean="0"/>
              <a:t> этнический писатель, живущий за 4000 километров от своей аудитории”. С. Довлатов.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83200"/>
            <a:ext cx="6912768" cy="41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 smtClean="0"/>
              <a:t>3 сентября 2007 года на улице Рубинштейна в Санкт-Петербурге открыли Мемориальную доску Сергею Довлатову</a:t>
            </a:r>
            <a:r>
              <a:rPr lang="ru-RU" sz="4300" b="1" dirty="0" smtClean="0"/>
              <a:t>.</a:t>
            </a:r>
            <a:endParaRPr lang="ru-RU" sz="4300" dirty="0" smtClean="0"/>
          </a:p>
          <a:p>
            <a:r>
              <a:rPr lang="ru-RU" sz="4300" dirty="0" smtClean="0"/>
              <a:t>У дома №23 на улице Рубинштейна собрались сотни людей. В руках цветы и видеокамеры. Музыканты играют джаз. В этом доме он прожил 31 год.</a:t>
            </a:r>
          </a:p>
          <a:p>
            <a:r>
              <a:rPr lang="ru-RU" sz="4300" dirty="0" smtClean="0"/>
              <a:t>             В мероприятии приняли участие вдова писателя Елена Довлатова и дочь Катерина, которая возглавляет Международный Фонд Довлатова.</a:t>
            </a:r>
          </a:p>
          <a:p>
            <a:r>
              <a:rPr lang="ru-RU" sz="4300" dirty="0" smtClean="0"/>
              <a:t> С инициативой установки мемориальной доски выступили друзья Сергея Довлатова, поклонники его творчества. К сожалению, Сергей </a:t>
            </a:r>
            <a:r>
              <a:rPr lang="ru-RU" sz="4300" dirty="0" err="1" smtClean="0"/>
              <a:t>Донатович</a:t>
            </a:r>
            <a:endParaRPr lang="ru-RU" sz="4300" dirty="0" smtClean="0"/>
          </a:p>
          <a:p>
            <a:r>
              <a:rPr lang="ru-RU" sz="4300" dirty="0" smtClean="0"/>
              <a:t>не получил прижизненного признания на Родине, но он всегда верил, что это случится. Однажды Довлатова спросили о том, кому нужны его произведения в Советском Союзе, он ответил: «Всем. Просто сейчас люди об этом не догадываются». Слова писателя оказались пророческими, сейчас Довлатов по праву считается одной из самых ярких личностей в русской литературе XX века.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Автор биографии Довлатова Валерий Попов упомянул слова сестры Сергея Довлатова Ксаны </a:t>
            </a:r>
            <a:r>
              <a:rPr lang="ru-RU" dirty="0" err="1"/>
              <a:t>Мечик-Бланк</a:t>
            </a:r>
            <a:r>
              <a:rPr lang="ru-RU" dirty="0"/>
              <a:t>: «… Сергей был, прежде всего, писателем, а уже потом всем остальным. И как по-настоящему хороший писатель, он преобразовал события своей жизни в прекрасную прозу, которая, однако, мало общего имела с действительностью. Фактически Довлатов своими руками создал вокруг себя миф, в который все поверили. Но ему этого было мало - он всю жизнь пытался соответствовать своему лирическому герою и в жизни. Кому-то, может быть, покажется странным, но это была во многом </a:t>
            </a:r>
            <a:r>
              <a:rPr lang="ru-RU" dirty="0" err="1"/>
              <a:t>саморазрушающая</a:t>
            </a:r>
            <a:r>
              <a:rPr lang="ru-RU" dirty="0"/>
              <a:t> работа. В своей прозе он ведь конструировал образ такого аутсайдера, который иронично смотрит на все со стороны. В жизни он был, конечно, практически прямой противоположностью этому образу. Но ближе к своей смерти Довлатову, кажется, все же удалось превратиться в свое литературное </a:t>
            </a:r>
            <a:r>
              <a:rPr lang="ru-RU" dirty="0" err="1"/>
              <a:t>альтер</a:t>
            </a:r>
            <a:r>
              <a:rPr lang="ru-RU" dirty="0"/>
              <a:t> эго. И это его в конечном счете и погубило…»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672408" cy="58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“Главная моя ошибка – в надежде, что, легализовавшись как писатель, я стану веселым и счастливым. Этого не случилось…” Сергей Довлатов.</a:t>
            </a:r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6" name="serbinina_dovlatovu_70_na_3_09_-_say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869160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мифе, который создал Довлатов-писатель из Довлатова-человека, - корреспондент радио "Вести ФМ" Анна </a:t>
            </a:r>
            <a:r>
              <a:rPr lang="ru-RU" dirty="0" err="1" smtClean="0"/>
              <a:t>Щербинина</a:t>
            </a:r>
            <a:r>
              <a:rPr lang="ru-RU" dirty="0" smtClean="0"/>
              <a:t> - сообщает "Вести ФМ" на странице http://www.radiovesti.ru/articles/2011-09-03/fm/9978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Использованные материалы: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Е.Довлатова </a:t>
            </a:r>
            <a:r>
              <a:rPr lang="ru-RU" dirty="0"/>
              <a:t>– интервью журналу «Огонек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>В. Попов – «Сергей Довлатов» ЖЗЛ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Материалы сайта «</a:t>
            </a:r>
            <a:r>
              <a:rPr lang="ru-RU" dirty="0" err="1"/>
              <a:t>Википедия</a:t>
            </a:r>
            <a:r>
              <a:rPr lang="ru-RU" dirty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Материалы сайта </a:t>
            </a:r>
            <a:r>
              <a:rPr lang="ru-RU" dirty="0" err="1">
                <a:hlinkClick r:id="rId3"/>
              </a:rPr>
              <a:t>www.sergeidovlatov.com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8686800" cy="23788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 algn="r">
              <a:buNone/>
            </a:pPr>
            <a:r>
              <a:rPr lang="ru-RU" sz="2800" b="1" dirty="0" smtClean="0"/>
              <a:t>Учитель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Мыльникова</a:t>
            </a:r>
            <a:r>
              <a:rPr lang="ru-RU" sz="2800" b="1" dirty="0" smtClean="0"/>
              <a:t> Инна Витальевна</a:t>
            </a:r>
            <a:endParaRPr lang="ru-RU" sz="2800" b="1" dirty="0"/>
          </a:p>
        </p:txBody>
      </p:sp>
      <p:pic>
        <p:nvPicPr>
          <p:cNvPr id="1027" name="Picture 3" descr="C:\Users\user\Desktop\Довлатов\knigi-1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219" y="1700808"/>
            <a:ext cx="2694781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7456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Благодарим за внимание!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Сергей Довлатов, безусловно, один из самых ярких русских писателей последней четверти ХХ века. Возможно, секрет притягательности прозы писателя кроется в его удивительной наблюдательности. И на родине, и позже, в Америке, он так точно и узнаваемо описывал окружающий, подчас трагический, а иногда безумный смешной мир, что многие принимали художественную прозу Довлатова за мемуары. Довлатов – лауреат премии американского пен-клуба. В 1990 году он вошел в число двадцати наиболее престижных авторов США. В том же году вышла его первая книга на родине, в Ленинграде. Писатель чуть меньше месяца не дожил до этой публикации, он скончался от инфаркта на 49 году жизни, в Нью-Йорке.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dirty="0" smtClean="0"/>
              <a:t>Страницы биографии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Донатович</a:t>
            </a:r>
            <a:r>
              <a:rPr lang="ru-RU" dirty="0" smtClean="0"/>
              <a:t> Довлатов родился 3 сентября 1941 года в Уфе, в семье театрального режиссера </a:t>
            </a:r>
            <a:r>
              <a:rPr lang="ru-RU" dirty="0" err="1" smtClean="0"/>
              <a:t>Доната</a:t>
            </a:r>
            <a:r>
              <a:rPr lang="ru-RU" dirty="0" smtClean="0"/>
              <a:t> Исааковича </a:t>
            </a:r>
            <a:r>
              <a:rPr lang="ru-RU" dirty="0" err="1" smtClean="0"/>
              <a:t>Мечика</a:t>
            </a:r>
            <a:r>
              <a:rPr lang="ru-RU" dirty="0" smtClean="0"/>
              <a:t> и литературного корректора Норы Сергеевны Довлатовой. С 1944 года жил в Ленинграде, который всегда считал своим родным городом.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1941 </a:t>
            </a:r>
            <a:r>
              <a:rPr lang="ru-RU" dirty="0"/>
              <a:t>году, после начала Великой </a:t>
            </a:r>
            <a:r>
              <a:rPr lang="ru-RU" dirty="0" smtClean="0"/>
              <a:t>Отечественной </a:t>
            </a:r>
            <a:r>
              <a:rPr lang="ru-RU" dirty="0"/>
              <a:t>войны  </a:t>
            </a:r>
            <a:r>
              <a:rPr lang="ru-RU" dirty="0" err="1"/>
              <a:t>Донат</a:t>
            </a:r>
            <a:r>
              <a:rPr lang="ru-RU" dirty="0"/>
              <a:t> и Нора </a:t>
            </a:r>
            <a:r>
              <a:rPr lang="ru-RU" dirty="0" smtClean="0"/>
              <a:t>переехали в </a:t>
            </a:r>
            <a:r>
              <a:rPr lang="ru-RU" dirty="0"/>
              <a:t>Уфу, а в 1944 году они вернулись  из эвакуации в </a:t>
            </a:r>
            <a:r>
              <a:rPr lang="ru-RU" dirty="0" smtClean="0"/>
              <a:t>Ленинград.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1949 году </a:t>
            </a:r>
            <a:r>
              <a:rPr lang="ru-RU" dirty="0" smtClean="0"/>
              <a:t>отец </a:t>
            </a:r>
            <a:r>
              <a:rPr lang="ru-RU" dirty="0"/>
              <a:t>Сергея ушёл из семьи, после чего Нора Довлатова ушла из театра и устроилась на работу литературным корректором. С этого времени Сергей Довлатов был предоставлен себе самому, и после окончания школы в 1959 году  поступил на филологический факультет Ленинградского университета имени Жданова, где в 1960 году познакомился со студенткой филологического факультета Асей </a:t>
            </a:r>
            <a:r>
              <a:rPr lang="ru-RU" dirty="0" err="1"/>
              <a:t>Пекуровской</a:t>
            </a:r>
            <a:r>
              <a:rPr lang="ru-RU" dirty="0"/>
              <a:t>, на которой вскоре женился. Но позже Ася предпочла Сергею более успешного Василия </a:t>
            </a:r>
            <a:r>
              <a:rPr lang="ru-RU" dirty="0" smtClean="0"/>
              <a:t>Аксенова.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680520" cy="2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36712"/>
            <a:ext cx="5770984" cy="5760640"/>
          </a:xfrm>
        </p:spPr>
        <p:txBody>
          <a:bodyPr>
            <a:normAutofit fontScale="90000"/>
          </a:bodyPr>
          <a:lstStyle/>
          <a:p>
            <a:r>
              <a:rPr lang="ru-RU" dirty="0"/>
              <a:t>В 1961 году Сергей Довлатов был отчислен из Ленинградского университета и в середине июля 1962 года был  призван на службу в армию, где попал в систему охраны исправительно-трудовых лагерей на севере Коми АССР.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66429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686800" cy="838200"/>
          </a:xfrm>
        </p:spPr>
        <p:txBody>
          <a:bodyPr/>
          <a:lstStyle/>
          <a:p>
            <a:r>
              <a:rPr lang="ru-RU" dirty="0" smtClean="0"/>
              <a:t>Довлатов писал: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«Кругом </a:t>
            </a:r>
            <a:r>
              <a:rPr lang="ru-RU" sz="4400" dirty="0"/>
              <a:t>происходили жуткие вещи. Люди превращались в зверей. Мы теряли человеческий облик – голодные, униженные, измученные страхом. Мой плотский состав изнемогал. Сознание же обходилось без потрясений. Если мне предстояло жестокое испытание, сознание тихо радовалось. В его распоряжении оказывался новый материал. Голод, боль, тоска – все становилось материалом неутомимого сознания. Фактически я уже писал. Моя литература стала дополнением к жизни. Дополнением, без которого жизнь оказывалась совершенно непотребной. Оставалось перенести все это на бумагу…»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84784"/>
            <a:ext cx="1944215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1700808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1965 году после демобилизации Довлатов поступил на факультет </a:t>
            </a:r>
            <a:r>
              <a:rPr lang="ru-RU" dirty="0" smtClean="0"/>
              <a:t>журналистики и </a:t>
            </a:r>
            <a:r>
              <a:rPr lang="ru-RU" dirty="0"/>
              <a:t>начал печатать свои первые рассказы в детском журнале «Костёр». В том же году он познакомился со своей второй супругой </a:t>
            </a:r>
            <a:r>
              <a:rPr lang="ru-RU" dirty="0" smtClean="0"/>
              <a:t>Еленой.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321297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Замкнутая и молчаливая </a:t>
            </a:r>
            <a:r>
              <a:rPr lang="ru-RU" dirty="0" smtClean="0"/>
              <a:t>она обладала </a:t>
            </a:r>
            <a:r>
              <a:rPr lang="ru-RU" dirty="0"/>
              <a:t>мужским характером, которого так не хватало самому Довлатову, и хотя он писал, что жена не интересовалась его прозой, именно она  набрала на печатной машинке полное собрание его сочинений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828836"/>
            <a:ext cx="2934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1966 году у Елены и Сергея родилась дочь Катя. Елена Довлатова рассказывала: «…Когда родилась Катя, мы все переехали к его маме Норе Сергеевне…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168352" cy="428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1844824"/>
            <a:ext cx="5283696" cy="42353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1278</Words>
  <Application>Microsoft Office PowerPoint</Application>
  <PresentationFormat>Экран (4:3)</PresentationFormat>
  <Paragraphs>43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Эркер</vt:lpstr>
      <vt:lpstr>Трек</vt:lpstr>
      <vt:lpstr>Сергей Довлатов</vt:lpstr>
      <vt:lpstr>Я не знаю, кто я такой. Пишу рассказы… Я – этнический писатель, живущий за 4000 километров от своей аудитории”. С. Довлатов.</vt:lpstr>
      <vt:lpstr>Слайд 3</vt:lpstr>
      <vt:lpstr>Страницы биографии</vt:lpstr>
      <vt:lpstr>Слайд 5</vt:lpstr>
      <vt:lpstr>В 1961 году Сергей Довлатов был отчислен из Ленинградского университета и в середине июля 1962 года был  призван на службу в армию, где попал в систему охраны исправительно-трудовых лагерей на севере Коми АССР. </vt:lpstr>
      <vt:lpstr>Довлатов писал: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Довлатов</dc:title>
  <dc:creator>user1</dc:creator>
  <cp:lastModifiedBy>user1</cp:lastModifiedBy>
  <cp:revision>20</cp:revision>
  <dcterms:created xsi:type="dcterms:W3CDTF">2011-09-06T17:14:16Z</dcterms:created>
  <dcterms:modified xsi:type="dcterms:W3CDTF">2011-10-20T15:05:02Z</dcterms:modified>
</cp:coreProperties>
</file>