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0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1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5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4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2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6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49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B283-2A1E-4644-9FD2-87023025EBE5}" type="datetimeFigureOut">
              <a:rPr lang="ru-RU" smtClean="0"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B036-EF40-4BCC-814C-F0209E713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13" y="413955"/>
            <a:ext cx="2715519" cy="20268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485" y="188640"/>
            <a:ext cx="2822429" cy="2033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54255"/>
            <a:ext cx="2590544" cy="18857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467" y="1736186"/>
            <a:ext cx="2635555" cy="20037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1829">
            <a:off x="200899" y="3264438"/>
            <a:ext cx="2708248" cy="220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456" y="3933056"/>
            <a:ext cx="2572294" cy="21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903" y="3933056"/>
            <a:ext cx="2540021" cy="18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955" y="1383026"/>
            <a:ext cx="2923240" cy="20424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13" y="2945014"/>
            <a:ext cx="3122838" cy="23296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057551" cy="22322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4308">
            <a:off x="5544149" y="-205911"/>
            <a:ext cx="326707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31669"/>
            <a:ext cx="27797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667" y="3987922"/>
            <a:ext cx="27860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2451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169" y="5274617"/>
            <a:ext cx="1757490" cy="13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4497">
            <a:off x="6593775" y="5060594"/>
            <a:ext cx="2302601" cy="21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0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larisa</cp:lastModifiedBy>
  <cp:revision>28</cp:revision>
  <dcterms:created xsi:type="dcterms:W3CDTF">2012-02-23T08:36:18Z</dcterms:created>
  <dcterms:modified xsi:type="dcterms:W3CDTF">2012-03-24T12:36:12Z</dcterms:modified>
</cp:coreProperties>
</file>