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70" r:id="rId12"/>
    <p:sldId id="271" r:id="rId13"/>
    <p:sldId id="272" r:id="rId14"/>
    <p:sldId id="275" r:id="rId15"/>
    <p:sldId id="276" r:id="rId16"/>
    <p:sldId id="277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5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26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43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2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8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1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4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33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34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2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4D84-9118-4A08-9862-293A7D408468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7958E-2383-4B56-8919-5EE76F0A1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5">
                <a:lumMod val="45000"/>
                <a:lumOff val="55000"/>
              </a:schemeClr>
            </a:gs>
            <a:gs pos="85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355" y="1828800"/>
            <a:ext cx="9144000" cy="325071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Конспект непосредственно-образовательной деятельности в средней группе детского сада.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 «Овощи».</a:t>
            </a:r>
            <a:b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Воспитатель ГБДОУ №16 Василеостровского района г. Санкт-Петербурга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Корнильева С.М.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5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217" y="484779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Расту в земле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Я длинная и сладкая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68" y="1369798"/>
            <a:ext cx="6075983" cy="43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08" y="1383222"/>
            <a:ext cx="5481234" cy="4110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42" y="1383222"/>
            <a:ext cx="4095425" cy="40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2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4" y="1447295"/>
            <a:ext cx="5397558" cy="4569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78" y="1447294"/>
            <a:ext cx="4124417" cy="456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0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74" y="1324648"/>
            <a:ext cx="5969351" cy="4056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4" y="1862221"/>
            <a:ext cx="5022914" cy="35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2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3994" y="2107769"/>
            <a:ext cx="2247254" cy="21852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49" y="367440"/>
            <a:ext cx="2666354" cy="2666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11" y="3200399"/>
            <a:ext cx="3737110" cy="26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99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60937" y="741439"/>
            <a:ext cx="2138765" cy="207677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7" y="393967"/>
            <a:ext cx="3677458" cy="3111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555" y="393967"/>
            <a:ext cx="3020613" cy="3458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67" y="3505097"/>
            <a:ext cx="2800835" cy="29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76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0406" y="734514"/>
            <a:ext cx="2123268" cy="19992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37" y="329339"/>
            <a:ext cx="2922894" cy="2809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80" y="3864607"/>
            <a:ext cx="3318519" cy="28096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1" y="329339"/>
            <a:ext cx="3539483" cy="2872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35" y="3764150"/>
            <a:ext cx="2857500" cy="28575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6" y="3917196"/>
            <a:ext cx="3605938" cy="27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16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492" y="2323363"/>
            <a:ext cx="2604797" cy="2807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45" y="2323365"/>
            <a:ext cx="2807970" cy="2807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71" y="2323363"/>
            <a:ext cx="2826619" cy="2807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746" y="2323363"/>
            <a:ext cx="2921166" cy="280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9" y="2020179"/>
            <a:ext cx="2310686" cy="2470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75" y="2020179"/>
            <a:ext cx="2363107" cy="2443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22" y="2020179"/>
            <a:ext cx="2806783" cy="2443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487" y="2051327"/>
            <a:ext cx="2438930" cy="24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9" y="2135400"/>
            <a:ext cx="2603467" cy="2714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74" y="2155146"/>
            <a:ext cx="3039858" cy="26946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406" y="2155146"/>
            <a:ext cx="2572290" cy="26946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234" y="2177053"/>
            <a:ext cx="2004526" cy="267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93" y="375496"/>
            <a:ext cx="2638344" cy="2763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92" y="354926"/>
            <a:ext cx="2638344" cy="27638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97" y="354926"/>
            <a:ext cx="2594735" cy="27843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85" y="334356"/>
            <a:ext cx="2594428" cy="278437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9" y="3708349"/>
            <a:ext cx="2700047" cy="2828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70" y="3725888"/>
            <a:ext cx="2689610" cy="2817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14" y="3708348"/>
            <a:ext cx="2700047" cy="2828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897" y="3708349"/>
            <a:ext cx="2700047" cy="282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6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317" y="359504"/>
            <a:ext cx="4222772" cy="2854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30" y="3584454"/>
            <a:ext cx="2854830" cy="2994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25" y="3584455"/>
            <a:ext cx="4274756" cy="2994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951" y="278071"/>
            <a:ext cx="2935987" cy="29359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" y="3584454"/>
            <a:ext cx="3331678" cy="29945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87" y="229523"/>
            <a:ext cx="3331678" cy="29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3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558" y="1007389"/>
            <a:ext cx="6830232" cy="512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48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75" y="660400"/>
            <a:ext cx="4046026" cy="558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8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55" y="517236"/>
            <a:ext cx="4392800" cy="576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74176" y="35459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Расселась барышня на грядке,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Одета в шумные шелка.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Мы для неё готовим кадки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крупной соли пол мешка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60" y="867718"/>
            <a:ext cx="4861302" cy="4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213" y="390239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Он никогда и никого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Не обижал на свете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Чего же плачут от него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И взрослые и дети.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013" y="651358"/>
            <a:ext cx="4224902" cy="56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258" y="500277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Летом в огороде </a:t>
            </a:r>
            <a:r>
              <a:rPr lang="ru-RU" dirty="0" err="1" smtClean="0">
                <a:solidFill>
                  <a:srgbClr val="002060"/>
                </a:solidFill>
              </a:rPr>
              <a:t>свежие,зелёные</a:t>
            </a:r>
            <a:r>
              <a:rPr lang="ru-RU" dirty="0">
                <a:solidFill>
                  <a:srgbClr val="002060"/>
                </a:solidFill>
              </a:rPr>
              <a:t>,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А зимою в банках –</a:t>
            </a:r>
            <a:r>
              <a:rPr lang="ru-RU" dirty="0" err="1" smtClean="0">
                <a:solidFill>
                  <a:srgbClr val="002060"/>
                </a:solidFill>
              </a:rPr>
              <a:t>вкусные,солёные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93" y="438688"/>
            <a:ext cx="4142890" cy="55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7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70</Words>
  <Application>Microsoft Office PowerPoint</Application>
  <PresentationFormat>Широкоэкранный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Конспект непосредственно-образовательной деятельности в средней группе детского сада. Тема: «Овощи». Воспитатель ГБДОУ №16 Василеостровского района г. Санкт-Петербурга  Корнильева С.М.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52</cp:revision>
  <dcterms:created xsi:type="dcterms:W3CDTF">2013-03-14T18:26:44Z</dcterms:created>
  <dcterms:modified xsi:type="dcterms:W3CDTF">2013-11-28T07:13:13Z</dcterms:modified>
</cp:coreProperties>
</file>