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73" r:id="rId3"/>
    <p:sldId id="257" r:id="rId4"/>
    <p:sldId id="258" r:id="rId5"/>
    <p:sldId id="259" r:id="rId6"/>
    <p:sldId id="262" r:id="rId7"/>
    <p:sldId id="265" r:id="rId8"/>
    <p:sldId id="268" r:id="rId9"/>
    <p:sldId id="269" r:id="rId10"/>
    <p:sldId id="272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Муниципальное бюджетное дошкольное образовательное учреждение детский сад «</a:t>
            </a:r>
            <a:r>
              <a:rPr lang="ru-RU" sz="2400" b="1" dirty="0" err="1" smtClean="0">
                <a:solidFill>
                  <a:schemeClr val="bg1"/>
                </a:solidFill>
              </a:rPr>
              <a:t>Чебурашка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Общее родительское собрание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Адаптация и сохранение здоровья ребенка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семье и в ДОУ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C:\Users\Чебурашка\Documents\фото\фото детсада\эмблема\чебурлыки\чебураш\17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1357322" cy="12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успешной адаптации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50046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ребёнок с аппетитом </a:t>
            </a:r>
            <a:r>
              <a:rPr lang="ru-RU" sz="3200" b="1" i="1" dirty="0" smtClean="0"/>
              <a:t>ест</a:t>
            </a:r>
            <a:endParaRPr lang="ru-RU" sz="3200" b="1" i="1" dirty="0" smtClean="0"/>
          </a:p>
          <a:p>
            <a:r>
              <a:rPr lang="ru-RU" sz="3200" b="1" i="1" dirty="0" smtClean="0"/>
              <a:t> быстро засыпает и вовремя просыпается в бодром </a:t>
            </a:r>
            <a:r>
              <a:rPr lang="ru-RU" sz="3200" b="1" i="1" dirty="0" smtClean="0"/>
              <a:t>настроении</a:t>
            </a:r>
            <a:endParaRPr lang="ru-RU" sz="3200" b="1" i="1" dirty="0" smtClean="0"/>
          </a:p>
          <a:p>
            <a:r>
              <a:rPr lang="ru-RU" sz="3200" b="1" i="1" dirty="0" smtClean="0"/>
              <a:t> играет один или со сверстниками.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         </a:t>
            </a:r>
          </a:p>
          <a:p>
            <a:endParaRPr lang="ru-RU" dirty="0"/>
          </a:p>
        </p:txBody>
      </p:sp>
      <p:pic>
        <p:nvPicPr>
          <p:cNvPr id="19459" name="Picture 3" descr="C:\Users\Чебурашка\Documents\анимашки\detia-4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155" y="4429132"/>
            <a:ext cx="2387725" cy="2085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89120"/>
          </a:xfrm>
        </p:spPr>
        <p:txBody>
          <a:bodyPr>
            <a:normAutofit/>
          </a:bodyPr>
          <a:lstStyle/>
          <a:p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C:\Users\Чебурашка\Documents\анимашки\игрушк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00504"/>
            <a:ext cx="2468578" cy="237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адаптация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 </a:t>
            </a:r>
            <a:r>
              <a:rPr lang="ru-RU" b="1" i="1" dirty="0" smtClean="0"/>
              <a:t>«Адаптация»</a:t>
            </a:r>
            <a:r>
              <a:rPr lang="ru-RU" dirty="0" smtClean="0"/>
              <a:t> в переводе означает </a:t>
            </a:r>
            <a:r>
              <a:rPr lang="ru-RU" b="1" i="1" dirty="0" smtClean="0"/>
              <a:t>«приспособление»</a:t>
            </a:r>
            <a:endParaRPr lang="ru-RU" dirty="0" smtClean="0"/>
          </a:p>
          <a:p>
            <a:r>
              <a:rPr lang="ru-RU" b="1" u="sng" dirty="0" smtClean="0"/>
              <a:t>Адаптация – сложный процесс приспособления  организма к новым условиям</a:t>
            </a:r>
          </a:p>
          <a:p>
            <a:endParaRPr lang="ru-RU" dirty="0" smtClean="0"/>
          </a:p>
          <a:p>
            <a:r>
              <a:rPr lang="ru-RU" b="1" u="sng" dirty="0" smtClean="0"/>
              <a:t>Адаптация – сложный и постепенный </a:t>
            </a:r>
            <a:endParaRPr lang="ru-RU" b="1" u="sng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</a:t>
            </a:r>
            <a:r>
              <a:rPr lang="ru-RU" b="1" u="sng" dirty="0" smtClean="0"/>
              <a:t>процесс</a:t>
            </a:r>
            <a:r>
              <a:rPr lang="ru-RU" b="1" u="sng" dirty="0" smtClean="0"/>
              <a:t>, имеющий </a:t>
            </a:r>
            <a:r>
              <a:rPr lang="ru-RU" b="1" u="sng" dirty="0" smtClean="0"/>
              <a:t>свою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u="sng" dirty="0" smtClean="0"/>
              <a:t> </a:t>
            </a:r>
            <a:r>
              <a:rPr lang="ru-RU" b="1" u="sng" dirty="0" smtClean="0"/>
              <a:t>продолжительность у каждого ребёнка</a:t>
            </a:r>
            <a:endParaRPr lang="ru-RU" dirty="0"/>
          </a:p>
        </p:txBody>
      </p:sp>
      <p:pic>
        <p:nvPicPr>
          <p:cNvPr id="6" name="Picture 1" descr="C:\Users\Чебурашка\Documents\анимашки\c9f24c5b903495ad70afd3ddd2a0a2e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385086"/>
            <a:ext cx="2285984" cy="2368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Проявления «адаптационного синдрома»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Ребенок сильно и продолжительно плачет</a:t>
            </a:r>
          </a:p>
          <a:p>
            <a:r>
              <a:rPr lang="ru-RU" dirty="0" smtClean="0"/>
              <a:t>Нарушается аппетит, сон (дети могут потерять в весе)</a:t>
            </a:r>
          </a:p>
          <a:p>
            <a:r>
              <a:rPr lang="ru-RU" dirty="0" smtClean="0"/>
              <a:t>Наблюдается регресс функций (теряются ранее приобретенные функции)</a:t>
            </a:r>
          </a:p>
          <a:p>
            <a:r>
              <a:rPr lang="ru-RU" dirty="0" smtClean="0"/>
              <a:t>Проявляются психосоматические признаки (повышение температуры, артериального давления, боли в животе, </a:t>
            </a:r>
            <a:r>
              <a:rPr lang="ru-RU" dirty="0" smtClean="0"/>
              <a:t>расстройство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стула, рвота, тремор рук)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Чебурашка\Documents\анимашки\detia-8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4322" y="4286256"/>
            <a:ext cx="2569678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Проявления «адаптационного синдрома»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Появляются страхи, замкнутость,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неуверенность </a:t>
            </a:r>
            <a:r>
              <a:rPr lang="ru-RU" dirty="0" smtClean="0"/>
              <a:t>или агрессия</a:t>
            </a:r>
          </a:p>
          <a:p>
            <a:r>
              <a:rPr lang="ru-RU" dirty="0" smtClean="0"/>
              <a:t>Ребенок постоянно спрашивает «Где мама?», жмется к взрослому или наоборот не подпускает его к себе</a:t>
            </a:r>
          </a:p>
          <a:p>
            <a:r>
              <a:rPr lang="ru-RU" dirty="0" smtClean="0"/>
              <a:t>Родители отмечают, что ребенок вздрагивает во сне, гоняется за матерью, не отпускает ее от себя</a:t>
            </a:r>
          </a:p>
          <a:p>
            <a:r>
              <a:rPr lang="ru-RU" dirty="0" smtClean="0"/>
              <a:t>Изменяется активность ребенка</a:t>
            </a:r>
          </a:p>
          <a:p>
            <a:r>
              <a:rPr lang="ru-RU" dirty="0" smtClean="0"/>
              <a:t>Возрастает число психосоматических заболеваний</a:t>
            </a:r>
            <a:endParaRPr lang="ru-RU" dirty="0"/>
          </a:p>
        </p:txBody>
      </p:sp>
      <p:pic>
        <p:nvPicPr>
          <p:cNvPr id="3073" name="Picture 1" descr="C:\Users\Чебурашка\Documents\анимашки\detia-77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3450" y="1142984"/>
            <a:ext cx="249288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осложняющие  адаптацию ребенка к ДОУ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Мальчики хуже адаптируются, чем девочки</a:t>
            </a:r>
          </a:p>
          <a:p>
            <a:r>
              <a:rPr lang="ru-RU" dirty="0" smtClean="0"/>
              <a:t>Медлительные дети не успевают за темпом жизни в детскому саду</a:t>
            </a:r>
          </a:p>
          <a:p>
            <a:r>
              <a:rPr lang="ru-RU" dirty="0" smtClean="0"/>
              <a:t>Дети-интроверты более замкнуты и медленнее приспосабливаются к изменившимся обстоятельствам</a:t>
            </a:r>
          </a:p>
          <a:p>
            <a:r>
              <a:rPr lang="ru-RU" dirty="0" smtClean="0"/>
              <a:t> дети-левши более чувствительны к воздействию эмоциональных факторов</a:t>
            </a:r>
          </a:p>
          <a:p>
            <a:r>
              <a:rPr lang="ru-RU" dirty="0" smtClean="0"/>
              <a:t>Нервно и соматически ослабленные  дети</a:t>
            </a:r>
          </a:p>
          <a:p>
            <a:r>
              <a:rPr lang="ru-RU" dirty="0" smtClean="0"/>
              <a:t>Чрезмерно опекаемые родителями дети</a:t>
            </a:r>
          </a:p>
          <a:p>
            <a:r>
              <a:rPr lang="ru-RU" dirty="0" smtClean="0"/>
              <a:t>Дети из «закрытых» семей (</a:t>
            </a:r>
            <a:r>
              <a:rPr lang="ru-RU" dirty="0" err="1" smtClean="0"/>
              <a:t>малоконтактных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 тяжести прохождения острой фазы адаптационного периода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88" y="2355850"/>
          <a:ext cx="8291512" cy="3316288"/>
        </p:xfrm>
        <a:graphic>
          <a:graphicData uri="http://schemas.openxmlformats.org/presentationml/2006/ole">
            <p:oleObj spid="_x0000_s1027" name="Документ" r:id="rId3" imgW="6202016" imgH="266644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Причины тяжёлой адаптации к условиям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Отсутствие в семье режима, совпадающего с режимом детского сада</a:t>
            </a:r>
          </a:p>
          <a:p>
            <a:r>
              <a:rPr lang="ru-RU" dirty="0" smtClean="0"/>
              <a:t>Наличие у ребёнка своеобразных привычек</a:t>
            </a:r>
          </a:p>
          <a:p>
            <a:r>
              <a:rPr lang="ru-RU" dirty="0" smtClean="0"/>
              <a:t>Неумение занять себя игрушкой</a:t>
            </a:r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 элементарных культурно-гигиенических навыков</a:t>
            </a:r>
          </a:p>
          <a:p>
            <a:r>
              <a:rPr lang="ru-RU" dirty="0" smtClean="0"/>
              <a:t>Отсутствие опыта общения с незнакомыми людьми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начал ходить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детский сад: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Установите тесный контакт с работниками детского сада.</a:t>
            </a:r>
          </a:p>
          <a:p>
            <a:r>
              <a:rPr lang="ru-RU" dirty="0" smtClean="0"/>
              <a:t>Приучайте ребёнка к детскому саду постепенно.</a:t>
            </a:r>
          </a:p>
          <a:p>
            <a:r>
              <a:rPr lang="ru-RU" dirty="0" smtClean="0"/>
              <a:t>Не оставляйте ребёнка в саду более чем на 8 часов.</a:t>
            </a:r>
          </a:p>
          <a:p>
            <a:r>
              <a:rPr lang="ru-RU" dirty="0" smtClean="0"/>
              <a:t>Сообщите воспитателям о привычках и склонностях ребёнка.</a:t>
            </a:r>
          </a:p>
          <a:p>
            <a:r>
              <a:rPr lang="ru-RU" dirty="0" smtClean="0"/>
              <a:t>Поддерживайте дома спокойную обстановку.</a:t>
            </a:r>
          </a:p>
          <a:p>
            <a:r>
              <a:rPr lang="ru-RU" dirty="0" smtClean="0"/>
              <a:t>Не перегружайте ребёнка новой информацией.</a:t>
            </a:r>
          </a:p>
          <a:p>
            <a:r>
              <a:rPr lang="ru-RU" dirty="0" smtClean="0"/>
              <a:t>Будьте внимательны к ребёнку, заботливы и терпеливы.</a:t>
            </a:r>
          </a:p>
          <a:p>
            <a:r>
              <a:rPr lang="ru-RU" dirty="0" smtClean="0"/>
              <a:t>Не наказывайте детским садом</a:t>
            </a:r>
          </a:p>
          <a:p>
            <a:r>
              <a:rPr lang="ru-RU" dirty="0" smtClean="0"/>
              <a:t>Поиграйте  с ребенком в детский сад</a:t>
            </a:r>
          </a:p>
          <a:p>
            <a:endParaRPr lang="ru-RU" dirty="0"/>
          </a:p>
        </p:txBody>
      </p:sp>
      <p:pic>
        <p:nvPicPr>
          <p:cNvPr id="24578" name="Picture 2" descr="C:\Users\Чебурашка\Documents\анимашки\СОЛНЫШКО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87" y="0"/>
            <a:ext cx="2143113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плачет при расставании с родителями: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Рассказывайте ребёнку, что ждёт его в детском саду</a:t>
            </a:r>
          </a:p>
          <a:p>
            <a:r>
              <a:rPr lang="ru-RU" dirty="0" smtClean="0"/>
              <a:t>Будьте спокойны, не проявляйте перед ребёнком своего беспокойства</a:t>
            </a:r>
          </a:p>
          <a:p>
            <a:r>
              <a:rPr lang="ru-RU" dirty="0" smtClean="0"/>
              <a:t>Дайте ребёнку с собой любимую игрушку или какой-то домашний предмет</a:t>
            </a:r>
          </a:p>
          <a:p>
            <a:r>
              <a:rPr lang="ru-RU" dirty="0" smtClean="0"/>
              <a:t>Придумайте и отрепетируйте несколько разных способов прощания (например, воздушный поцелуй, поглаживание по спинке)</a:t>
            </a:r>
          </a:p>
          <a:p>
            <a:r>
              <a:rPr lang="ru-RU" dirty="0" smtClean="0"/>
              <a:t>Будьте внимательны к ребёнку, когда забираете его из детского сада</a:t>
            </a:r>
          </a:p>
          <a:p>
            <a:r>
              <a:rPr lang="ru-RU" dirty="0" smtClean="0"/>
              <a:t>После детского сада погуляйте с ребёнком. Дайте ребёнку возможность поиграть в подвижные игры.</a:t>
            </a:r>
          </a:p>
          <a:p>
            <a:pPr>
              <a:buNone/>
            </a:pPr>
            <a:r>
              <a:rPr lang="ru-RU" dirty="0" smtClean="0"/>
              <a:t>       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333</Words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Документ</vt:lpstr>
      <vt:lpstr>       </vt:lpstr>
      <vt:lpstr>Что такое адаптация</vt:lpstr>
      <vt:lpstr>  Проявления «адаптационного синдрома»</vt:lpstr>
      <vt:lpstr>Проявления «адаптационного синдрома»</vt:lpstr>
      <vt:lpstr>Факторы, осложняющие  адаптацию ребенка к ДОУ</vt:lpstr>
      <vt:lpstr>степени тяжести прохождения острой фазы адаптационного периода</vt:lpstr>
      <vt:lpstr>      Причины тяжёлой адаптации к условиям ДОУ</vt:lpstr>
      <vt:lpstr>Ребёнок начал ходить  в детский сад:</vt:lpstr>
      <vt:lpstr>  Ребёнок плачет при расставании с родителями:</vt:lpstr>
      <vt:lpstr>Признаки успешной адаптации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к детскому саду </dc:title>
  <cp:lastModifiedBy>Чебурашка</cp:lastModifiedBy>
  <cp:revision>21</cp:revision>
  <dcterms:modified xsi:type="dcterms:W3CDTF">2012-10-25T08:23:30Z</dcterms:modified>
</cp:coreProperties>
</file>