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7" r:id="rId9"/>
    <p:sldId id="262" r:id="rId10"/>
    <p:sldId id="268" r:id="rId11"/>
    <p:sldId id="263" r:id="rId12"/>
    <p:sldId id="269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545A8B-C475-4C2C-8BAB-DCC48DAA95C5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D6E684B-BCBA-44E2-9DAC-405B1CC2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815290" cy="31559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Семинар-практикум</a:t>
            </a:r>
            <a:br>
              <a:rPr lang="ru-RU" dirty="0" smtClean="0"/>
            </a:br>
            <a:r>
              <a:rPr lang="ru-RU" dirty="0" smtClean="0"/>
              <a:t>«Использование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 в работе с детьми»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2013-05-13-08-37-19-473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5728"/>
            <a:ext cx="4572000" cy="3429000"/>
          </a:xfrm>
        </p:spPr>
      </p:pic>
      <p:pic>
        <p:nvPicPr>
          <p:cNvPr id="1026" name="Picture 2" descr="C:\Users\user\Desktop\fulld1a827e43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4048132" cy="3580067"/>
          </a:xfrm>
          <a:prstGeom prst="rect">
            <a:avLst/>
          </a:prstGeom>
          <a:noFill/>
        </p:spPr>
      </p:pic>
      <p:pic>
        <p:nvPicPr>
          <p:cNvPr id="1027" name="Picture 3" descr="C:\Users\user\Desktop\1356763395_SS85009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714752"/>
            <a:ext cx="3905277" cy="2928958"/>
          </a:xfrm>
          <a:prstGeom prst="rect">
            <a:avLst/>
          </a:prstGeom>
          <a:noFill/>
        </p:spPr>
      </p:pic>
      <p:pic>
        <p:nvPicPr>
          <p:cNvPr id="1028" name="Picture 4" descr="C:\Users\user\Desktop\mylnye-puzyri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14686"/>
            <a:ext cx="4876800" cy="3246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Самомассаж: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620"/>
            <a:ext cx="7258072" cy="2176774"/>
          </a:xfrm>
        </p:spPr>
        <p:txBody>
          <a:bodyPr/>
          <a:lstStyle/>
          <a:p>
            <a:r>
              <a:rPr lang="ru-RU" dirty="0" smtClean="0"/>
              <a:t>Механическое воздействие на рефлексогенные зоны организма с целью поддержания здоровья 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966824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52"/>
            <a:ext cx="4440772" cy="3330579"/>
          </a:xfrm>
        </p:spPr>
      </p:pic>
      <p:pic>
        <p:nvPicPr>
          <p:cNvPr id="2050" name="Picture 2" descr="C:\Users\user\Desktop\151- Samomassa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071810"/>
            <a:ext cx="5143536" cy="3557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Виды </a:t>
            </a:r>
            <a:r>
              <a:rPr lang="ru-RU" dirty="0" err="1" smtClean="0"/>
              <a:t>самомассажа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7258072" cy="2391088"/>
          </a:xfrm>
        </p:spPr>
        <p:txBody>
          <a:bodyPr>
            <a:normAutofit/>
          </a:bodyPr>
          <a:lstStyle/>
          <a:p>
            <a:r>
              <a:rPr lang="ru-RU" dirty="0" err="1" smtClean="0"/>
              <a:t>Су-джок-терапия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Самомассаж кистей и пальцев рук</a:t>
            </a:r>
          </a:p>
          <a:p>
            <a:pPr>
              <a:buNone/>
            </a:pPr>
            <a:r>
              <a:rPr lang="ru-RU" dirty="0" err="1" smtClean="0"/>
              <a:t>Плантарный</a:t>
            </a:r>
            <a:r>
              <a:rPr lang="ru-RU" dirty="0" smtClean="0"/>
              <a:t> массаж (</a:t>
            </a:r>
            <a:r>
              <a:rPr lang="ru-RU" dirty="0" err="1" smtClean="0"/>
              <a:t>массаж</a:t>
            </a:r>
            <a:r>
              <a:rPr lang="ru-RU" dirty="0" smtClean="0"/>
              <a:t> стопы ног)</a:t>
            </a:r>
          </a:p>
          <a:p>
            <a:r>
              <a:rPr lang="ru-RU" dirty="0" err="1" smtClean="0"/>
              <a:t>Ауриколотерапия</a:t>
            </a:r>
            <a:r>
              <a:rPr lang="ru-RU" dirty="0" smtClean="0"/>
              <a:t> (массаж ушных раковин)</a:t>
            </a:r>
          </a:p>
          <a:p>
            <a:r>
              <a:rPr lang="ru-RU" dirty="0" smtClean="0"/>
              <a:t>Самомассаж лица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7258072" cy="27482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Способствуют снятию усталости и напряжения, вносят эмоциональный заряд, совершенствуют общую моторику, вырабатывают четкие координированные действия во взаимосвязи с речью.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rn_big_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500042"/>
            <a:ext cx="7846511" cy="58848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7258072" cy="3319782"/>
          </a:xfrm>
        </p:spPr>
        <p:txBody>
          <a:bodyPr/>
          <a:lstStyle/>
          <a:p>
            <a:r>
              <a:rPr lang="ru-RU" dirty="0" smtClean="0"/>
              <a:t>Обеспечить дошкольнику высокий уровень реального здоровья вооружив его необходимым багажом знаний, умений, навыков, необходимых для ведения здорового образа жизни и воспитав у него культуру здоровья.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15370" cy="521497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Дыхательная гимнастика</a:t>
            </a:r>
          </a:p>
          <a:p>
            <a:r>
              <a:rPr lang="ru-RU" dirty="0" smtClean="0"/>
              <a:t>Упражнения, направленные на профилактику нарушений зрения</a:t>
            </a:r>
          </a:p>
          <a:p>
            <a:r>
              <a:rPr lang="ru-RU" dirty="0" smtClean="0"/>
              <a:t>Развитие мелкой моторики</a:t>
            </a:r>
          </a:p>
          <a:p>
            <a:r>
              <a:rPr lang="ru-RU" dirty="0" smtClean="0"/>
              <a:t>Артикуляционная гимнастика</a:t>
            </a:r>
          </a:p>
          <a:p>
            <a:r>
              <a:rPr lang="ru-RU" dirty="0" err="1" smtClean="0"/>
              <a:t>Физминутки</a:t>
            </a:r>
            <a:endParaRPr lang="ru-RU" dirty="0" smtClean="0"/>
          </a:p>
          <a:p>
            <a:r>
              <a:rPr lang="ru-RU" dirty="0" smtClean="0"/>
              <a:t>Логарифмические занятия</a:t>
            </a:r>
          </a:p>
          <a:p>
            <a:r>
              <a:rPr lang="ru-RU" dirty="0" smtClean="0"/>
              <a:t>Элементы музыкотерапии, </a:t>
            </a:r>
            <a:r>
              <a:rPr lang="ru-RU" dirty="0" err="1" smtClean="0"/>
              <a:t>сказотерапии</a:t>
            </a:r>
            <a:r>
              <a:rPr lang="ru-RU" dirty="0" smtClean="0"/>
              <a:t>, </a:t>
            </a:r>
            <a:r>
              <a:rPr lang="ru-RU" dirty="0" err="1" smtClean="0"/>
              <a:t>пескотерапии</a:t>
            </a:r>
            <a:r>
              <a:rPr lang="ru-RU" dirty="0" smtClean="0"/>
              <a:t>, </a:t>
            </a:r>
            <a:r>
              <a:rPr lang="ru-RU" dirty="0" err="1" smtClean="0"/>
              <a:t>аромотерапии</a:t>
            </a:r>
            <a:r>
              <a:rPr lang="ru-RU" dirty="0" smtClean="0"/>
              <a:t>, </a:t>
            </a:r>
            <a:r>
              <a:rPr lang="ru-RU" dirty="0" err="1" smtClean="0"/>
              <a:t>су-джок-терапии</a:t>
            </a:r>
            <a:r>
              <a:rPr lang="ru-RU" dirty="0" smtClean="0"/>
              <a:t>, </a:t>
            </a:r>
            <a:r>
              <a:rPr lang="ru-RU" dirty="0" err="1" smtClean="0"/>
              <a:t>аурикулотерапии</a:t>
            </a:r>
            <a:r>
              <a:rPr lang="ru-RU" dirty="0" smtClean="0"/>
              <a:t>(массаж ушных раковин)</a:t>
            </a:r>
          </a:p>
          <a:p>
            <a:r>
              <a:rPr lang="ru-RU" dirty="0" smtClean="0"/>
              <a:t>Массаж и </a:t>
            </a:r>
            <a:r>
              <a:rPr lang="ru-RU" dirty="0" err="1" smtClean="0"/>
              <a:t>самомассаж</a:t>
            </a:r>
            <a:endParaRPr lang="ru-RU" dirty="0" smtClean="0"/>
          </a:p>
          <a:p>
            <a:r>
              <a:rPr lang="ru-RU" dirty="0" err="1" smtClean="0"/>
              <a:t>Кинезеологические</a:t>
            </a:r>
            <a:r>
              <a:rPr lang="ru-RU" dirty="0" smtClean="0"/>
              <a:t> упражнения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Пальчиковая гимнастика: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7258072" cy="37484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Комплекс упражнений, способствующий формированию произвольных координированных движений пальцев рук.</a:t>
            </a:r>
          </a:p>
          <a:p>
            <a:pPr>
              <a:buNone/>
            </a:pPr>
            <a:r>
              <a:rPr lang="ru-RU" dirty="0" smtClean="0"/>
              <a:t>    Ежедневная систематическая пальчиковая гимнастика способствует улучшению работы речевых центров коры головного мозга.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064_html_m5a140ce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6500858" cy="62846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15196" cy="8943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пальчиковой гимнастики: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Массаж ладоней щеткой для во­лос, аппликатором Кузнецова или ков­риком «травка» на ударные слоги </a:t>
            </a:r>
            <a:r>
              <a:rPr lang="ru-RU" dirty="0" smtClean="0"/>
              <a:t>стиха</a:t>
            </a:r>
          </a:p>
          <a:p>
            <a:r>
              <a:rPr lang="ru-RU" dirty="0"/>
              <a:t>Самомассаж подушечек пальцев. </a:t>
            </a:r>
            <a:endParaRPr lang="ru-RU" dirty="0" smtClean="0"/>
          </a:p>
          <a:p>
            <a:r>
              <a:rPr lang="ru-RU" dirty="0"/>
              <a:t>Самомассаж фаланг пальцев</a:t>
            </a:r>
            <a:r>
              <a:rPr lang="ru-RU" dirty="0" smtClean="0"/>
              <a:t>.</a:t>
            </a:r>
          </a:p>
          <a:p>
            <a:r>
              <a:rPr lang="ru-RU" dirty="0"/>
              <a:t>Массаж (</a:t>
            </a:r>
            <a:r>
              <a:rPr lang="ru-RU" dirty="0" err="1"/>
              <a:t>самомассаж</a:t>
            </a:r>
            <a:r>
              <a:rPr lang="ru-RU" dirty="0"/>
              <a:t>) подушечек пальцев.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Щелчки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/>
              <a:t>Китайские шары</a:t>
            </a:r>
            <a:r>
              <a:rPr lang="ru-RU" dirty="0" smtClean="0"/>
              <a:t>»</a:t>
            </a:r>
          </a:p>
          <a:p>
            <a:r>
              <a:rPr lang="ru-RU" dirty="0"/>
              <a:t>Эспандеры. </a:t>
            </a:r>
            <a:endParaRPr lang="ru-RU" dirty="0" smtClean="0"/>
          </a:p>
          <a:p>
            <a:r>
              <a:rPr lang="ru-RU" dirty="0"/>
              <a:t>Соединение одноименных </a:t>
            </a:r>
            <a:r>
              <a:rPr lang="ru-RU" dirty="0" smtClean="0"/>
              <a:t>пальцев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Пальчики кивают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/>
              <a:t>Колечки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Артикуляционная гимнастика: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7258072" cy="3391220"/>
          </a:xfrm>
        </p:spPr>
        <p:txBody>
          <a:bodyPr/>
          <a:lstStyle/>
          <a:p>
            <a:r>
              <a:rPr lang="ru-RU" dirty="0" smtClean="0"/>
              <a:t>Комплекс специально подобранных упражнений для подвижности речевых органов с целью тренировки их мышц.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Ее выполнение развивает силу и координацию, переключаемость артикуляционных движений, улучшает общее звучание речи, темп, ритм.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86644891_screenhunter_07-oct.-09-21.20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428604"/>
            <a:ext cx="8471749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Дыхательная гимнастика: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7329510" cy="3891286"/>
          </a:xfrm>
        </p:spPr>
        <p:txBody>
          <a:bodyPr/>
          <a:lstStyle/>
          <a:p>
            <a:r>
              <a:rPr lang="ru-RU" dirty="0" smtClean="0"/>
              <a:t>Комплекс упражнений, направленный на развитие физиологического речевого дыхания. </a:t>
            </a:r>
          </a:p>
          <a:p>
            <a:pPr>
              <a:buNone/>
            </a:pPr>
            <a:r>
              <a:rPr lang="ru-RU" dirty="0" smtClean="0"/>
              <a:t>   Она способствует насыщению кислородом коры головного мозга и улучшение работы всех центров, а также профилактике и лечению заболеваний дыхательной системы.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295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Семинар-практикум «Использование здоровьесберегающих технологий в работе с детьми»</vt:lpstr>
      <vt:lpstr>Цель:</vt:lpstr>
      <vt:lpstr>Здоровьесберегающие технологии:</vt:lpstr>
      <vt:lpstr>Пальчиковая гимнастика:</vt:lpstr>
      <vt:lpstr>Слайд 5</vt:lpstr>
      <vt:lpstr>Виды пальчиковой гимнастики:</vt:lpstr>
      <vt:lpstr>Артикуляционная гимнастика:</vt:lpstr>
      <vt:lpstr>Слайд 8</vt:lpstr>
      <vt:lpstr>Дыхательная гимнастика:</vt:lpstr>
      <vt:lpstr>Слайд 10</vt:lpstr>
      <vt:lpstr>Самомассаж:</vt:lpstr>
      <vt:lpstr>Слайд 12</vt:lpstr>
      <vt:lpstr>Виды самомассажа:</vt:lpstr>
      <vt:lpstr>Физкультминутки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«Использование здоровьесберегающих технологий в работе с детьми»</dc:title>
  <dc:creator>user</dc:creator>
  <cp:lastModifiedBy>user</cp:lastModifiedBy>
  <cp:revision>9</cp:revision>
  <dcterms:created xsi:type="dcterms:W3CDTF">2015-01-02T15:02:41Z</dcterms:created>
  <dcterms:modified xsi:type="dcterms:W3CDTF">2015-01-02T16:23:38Z</dcterms:modified>
</cp:coreProperties>
</file>