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64" r:id="rId3"/>
    <p:sldId id="263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02A76-ED66-49FF-8077-9D4EC846EC71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B7D4E-4B2A-473B-ACAA-F088A770B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97B4D-CA45-4931-8757-3A26D4FDFB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4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97B4D-CA45-4931-8757-3A26D4FDFB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4BE-680C-456B-9123-D70D4178B57F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6C79-8637-418C-A8D0-C18F461AA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4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4BE-680C-456B-9123-D70D4178B57F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6C79-8637-418C-A8D0-C18F461AA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8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4BE-680C-456B-9123-D70D4178B57F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6C79-8637-418C-A8D0-C18F461AA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9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4BE-680C-456B-9123-D70D4178B57F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6C79-8637-418C-A8D0-C18F461AA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9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4BE-680C-456B-9123-D70D4178B57F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6C79-8637-418C-A8D0-C18F461AA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1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4BE-680C-456B-9123-D70D4178B57F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6C79-8637-418C-A8D0-C18F461AA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4BE-680C-456B-9123-D70D4178B57F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6C79-8637-418C-A8D0-C18F461AA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3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4BE-680C-456B-9123-D70D4178B57F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6C79-8637-418C-A8D0-C18F461AA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5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4BE-680C-456B-9123-D70D4178B57F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6C79-8637-418C-A8D0-C18F461AA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4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4BE-680C-456B-9123-D70D4178B57F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6C79-8637-418C-A8D0-C18F461AA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4BE-680C-456B-9123-D70D4178B57F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6C79-8637-418C-A8D0-C18F461AA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5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CD4BE-680C-456B-9123-D70D4178B57F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66C79-8637-418C-A8D0-C18F461AA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2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/>
          <a:lstStyle/>
          <a:p>
            <a:r>
              <a:rPr lang="ru-RU" sz="2800" dirty="0"/>
              <a:t>Прогулка </a:t>
            </a:r>
            <a:endParaRPr lang="ru-RU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pPr marL="609600" indent="-609600"/>
            <a:r>
              <a:rPr lang="ru-RU" sz="1600" dirty="0"/>
              <a:t>Катание на аргамаках, велосипедах, подвижные игры.</a:t>
            </a:r>
            <a:endParaRPr lang="ru-RU" sz="1600" dirty="0"/>
          </a:p>
        </p:txBody>
      </p:sp>
      <p:pic>
        <p:nvPicPr>
          <p:cNvPr id="5" name="Рисунок 4" descr="D:\апрель здоровье\2014-02-12 10.25.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5641" y="1412776"/>
            <a:ext cx="161955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апрель здоровье\2014-04-07 10.22.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9656" y="4005064"/>
            <a:ext cx="287987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epo\Desktop\апрель здоровье\апрель здоровье\здоровье\DSC0118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2064" y="3717032"/>
            <a:ext cx="285153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412776"/>
            <a:ext cx="238887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00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r>
              <a:rPr lang="ru-RU" sz="2800" dirty="0"/>
              <a:t>Вечер</a:t>
            </a:r>
            <a:endParaRPr lang="ru-RU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pPr marL="609600" indent="-609600"/>
            <a:r>
              <a:rPr lang="ru-RU" sz="1600" dirty="0"/>
              <a:t>Режимные моменты</a:t>
            </a:r>
            <a:endParaRPr lang="ru-RU" sz="1600" dirty="0"/>
          </a:p>
        </p:txBody>
      </p:sp>
      <p:pic>
        <p:nvPicPr>
          <p:cNvPr id="5" name="Рисунок 4" descr="C:\Users\Depo\Desktop\апрель здоровье\апрель здоровье\здоровье\2014-04-24 15.25.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585" y="1412776"/>
            <a:ext cx="287987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1985" y="1268760"/>
            <a:ext cx="1903095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epo\Desktop\апрель здоровье\апрель здоровье\здоровье\2014-04-08 15.05.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4233" y="3501008"/>
            <a:ext cx="161955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Depo\Desktop\апрель здоровье\DSCF134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28248" y="980728"/>
            <a:ext cx="142310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Depo\Desktop\апрель здоровье\апрель здоровье\здоровье\2014-04-10 09.25.2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51785" y="3933056"/>
            <a:ext cx="287987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351584" y="3933056"/>
            <a:ext cx="1656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Мытье рук и лица прохладной водой.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Зарядка после сна  с элементами массажа «Как у котика усы…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68208" y="5877273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Ходьба по массажной дорожке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944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r>
              <a:rPr lang="ru-RU" sz="2800" dirty="0"/>
              <a:t>Вечер</a:t>
            </a:r>
            <a:endParaRPr lang="ru-RU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</p:spPr>
        <p:txBody>
          <a:bodyPr>
            <a:normAutofit fontScale="62500" lnSpcReduction="20000"/>
          </a:bodyPr>
          <a:lstStyle/>
          <a:p>
            <a:pPr marL="609600" indent="-609600"/>
            <a:r>
              <a:rPr lang="ru-RU" sz="1600" dirty="0"/>
              <a:t>Беседа с детьми  «Кто нас лечит?»                           с/</a:t>
            </a:r>
            <a:r>
              <a:rPr lang="ru-RU" sz="1600" dirty="0" err="1"/>
              <a:t>р</a:t>
            </a:r>
            <a:r>
              <a:rPr lang="ru-RU" sz="1600" dirty="0"/>
              <a:t> игра «Больница»</a:t>
            </a:r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r>
              <a:rPr lang="ru-RU" sz="1600" dirty="0"/>
              <a:t>  </a:t>
            </a:r>
          </a:p>
          <a:p>
            <a:pPr marL="609600" indent="-609600"/>
            <a:endParaRPr lang="ru-RU" sz="1600" dirty="0"/>
          </a:p>
          <a:p>
            <a:pPr marL="609600" indent="-609600"/>
            <a:r>
              <a:rPr lang="ru-RU" sz="1600" dirty="0"/>
              <a:t>                                   </a:t>
            </a:r>
          </a:p>
          <a:p>
            <a:pPr marL="609600" indent="-609600"/>
            <a:r>
              <a:rPr lang="ru-RU" sz="1600" dirty="0"/>
              <a:t>                                                     пальчиковые игры</a:t>
            </a:r>
          </a:p>
        </p:txBody>
      </p:sp>
      <p:pic>
        <p:nvPicPr>
          <p:cNvPr id="5" name="Рисунок 4" descr="D:\апрель здоровье\2014-04-10 09.27.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600" y="1556792"/>
            <a:ext cx="287987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epo\Desktop\апрель здоровье\апрель здоровье\здоровье\2014-04-11 17.21.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6040" y="1484784"/>
            <a:ext cx="287987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epo\Desktop\апрель здоровье\апрель здоровье\здоровье\2014-03-20 16.07.41.jpg"/>
          <p:cNvPicPr/>
          <p:nvPr/>
        </p:nvPicPr>
        <p:blipFill>
          <a:blip r:embed="rId5" cstate="print"/>
          <a:srcRect t="28316"/>
          <a:stretch>
            <a:fillRect/>
          </a:stretch>
        </p:blipFill>
        <p:spPr bwMode="auto">
          <a:xfrm>
            <a:off x="4367809" y="4149081"/>
            <a:ext cx="2880669" cy="15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2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/>
          <a:lstStyle/>
          <a:p>
            <a:r>
              <a:rPr lang="ru-RU" sz="2800" dirty="0"/>
              <a:t>Работа с родителями</a:t>
            </a:r>
            <a:endParaRPr lang="ru-RU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pPr marL="609600" indent="-609600"/>
            <a:r>
              <a:rPr lang="ru-RU" sz="1600" dirty="0" err="1"/>
              <a:t>Фотостенд</a:t>
            </a:r>
            <a:r>
              <a:rPr lang="ru-RU" sz="1600" dirty="0"/>
              <a:t> «Мы растём здоровыми»,   консультация «Здоровье на тарелке»</a:t>
            </a:r>
            <a:endParaRPr lang="ru-RU" sz="1600" dirty="0"/>
          </a:p>
        </p:txBody>
      </p:sp>
      <p:pic>
        <p:nvPicPr>
          <p:cNvPr id="5" name="Рисунок 4" descr="D:\апрель здоровье\2014-04-16 15.02.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593" y="1484784"/>
            <a:ext cx="287987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апрель здоровье\DSCF124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0097" y="1700809"/>
            <a:ext cx="2387249" cy="358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b="11935"/>
          <a:stretch>
            <a:fillRect/>
          </a:stretch>
        </p:blipFill>
        <p:spPr bwMode="auto">
          <a:xfrm>
            <a:off x="3719736" y="4149081"/>
            <a:ext cx="2518204" cy="161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6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</Words>
  <Application>Microsoft Office PowerPoint</Application>
  <PresentationFormat>Широкоэкранный</PresentationFormat>
  <Paragraphs>40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Прогулка </vt:lpstr>
      <vt:lpstr>Вечер</vt:lpstr>
      <vt:lpstr>Вечер</vt:lpstr>
      <vt:lpstr>Работа с родителями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</dc:title>
  <dc:creator>Пользователь</dc:creator>
  <cp:lastModifiedBy>Пользователь</cp:lastModifiedBy>
  <cp:revision>1</cp:revision>
  <dcterms:created xsi:type="dcterms:W3CDTF">2015-04-14T17:28:51Z</dcterms:created>
  <dcterms:modified xsi:type="dcterms:W3CDTF">2015-04-14T17:31:33Z</dcterms:modified>
</cp:coreProperties>
</file>