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1E08-2C67-4980-A87A-59BC0D47F55E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D189-7397-441B-B3F7-0FC0402A3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7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7B4D-CA45-4931-8757-3A26D4FDFB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4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6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28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1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4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4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53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25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1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7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955AB-B9CB-4AED-A885-FD9586CAA9F3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02525-24B0-4265-BF3A-A14A10FE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ru-RU" sz="2800"/>
              <a:t>план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7648" y="990600"/>
            <a:ext cx="6336704" cy="5318720"/>
          </a:xfrm>
        </p:spPr>
        <p:txBody>
          <a:bodyPr>
            <a:normAutofit fontScale="77500" lnSpcReduction="20000"/>
          </a:bodyPr>
          <a:lstStyle/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>
              <a:buNone/>
            </a:pPr>
            <a:r>
              <a:rPr lang="ru-RU" sz="1600" dirty="0">
                <a:solidFill>
                  <a:srgbClr val="00B050"/>
                </a:solidFill>
              </a:rPr>
              <a:t>    </a:t>
            </a:r>
          </a:p>
          <a:p>
            <a:pPr marL="609600" indent="-609600">
              <a:buNone/>
            </a:pPr>
            <a:r>
              <a:rPr lang="ru-RU" sz="2400" dirty="0">
                <a:solidFill>
                  <a:srgbClr val="00B050"/>
                </a:solidFill>
                <a:cs typeface="Aharoni" pitchFamily="2" charset="-79"/>
              </a:rPr>
              <a:t>1 младшая группа МБДОУ «Детский сад </a:t>
            </a:r>
            <a:r>
              <a:rPr lang="ru-RU" sz="2400" dirty="0" err="1">
                <a:solidFill>
                  <a:srgbClr val="00B050"/>
                </a:solidFill>
                <a:cs typeface="Aharoni" pitchFamily="2" charset="-79"/>
              </a:rPr>
              <a:t>с.Несь</a:t>
            </a:r>
            <a:r>
              <a:rPr lang="ru-RU" sz="2400" dirty="0">
                <a:solidFill>
                  <a:srgbClr val="00B050"/>
                </a:solidFill>
                <a:cs typeface="Aharoni" pitchFamily="2" charset="-79"/>
              </a:rPr>
              <a:t>»</a:t>
            </a:r>
          </a:p>
          <a:p>
            <a:pPr marL="609600" indent="-609600">
              <a:buNone/>
            </a:pPr>
            <a:r>
              <a:rPr lang="ru-RU" sz="2400" dirty="0">
                <a:solidFill>
                  <a:srgbClr val="00B050"/>
                </a:solidFill>
                <a:cs typeface="Aharoni" pitchFamily="2" charset="-79"/>
              </a:rPr>
              <a:t>         Воспитатели : Володина Л.Л. .Казакова И.Е.</a:t>
            </a:r>
            <a:endParaRPr lang="ru-RU" sz="2400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620688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49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ru-RU" sz="2800" dirty="0"/>
              <a:t>Утро 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712"/>
            <a:ext cx="8229600" cy="54006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ru-RU" sz="1200" dirty="0"/>
              <a:t>Совместная деятельность воспитателя и детей.</a:t>
            </a:r>
            <a:endParaRPr lang="ru-RU" sz="1200" dirty="0"/>
          </a:p>
        </p:txBody>
      </p:sp>
      <p:pic>
        <p:nvPicPr>
          <p:cNvPr id="5" name="Рисунок 4" descr="C:\Users\Depo\Desktop\апрель здоровье\апрель здоровье\здоровье\2014-04-11 16.11.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1" y="1052736"/>
            <a:ext cx="161955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1052736"/>
            <a:ext cx="1911350" cy="238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153" y="836712"/>
            <a:ext cx="2463165" cy="18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апрель здоровье\2014-03-18 17.05.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4073" y="3429000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апрель здоровье\2014-04-07 09.33.5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7609" y="3573016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23592" y="328498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Встреча с Айболитом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3632" y="5805264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</a:t>
            </a:r>
            <a:r>
              <a:rPr lang="ru-RU" sz="1200" dirty="0"/>
              <a:t>Чудесный мешочек»                                                                                         Игры с водой 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64152" y="285293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Рассматривание плаката и беседа о полезной пище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29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4664"/>
            <a:ext cx="8229600" cy="504056"/>
          </a:xfrm>
        </p:spPr>
        <p:txBody>
          <a:bodyPr>
            <a:normAutofit/>
          </a:bodyPr>
          <a:lstStyle/>
          <a:p>
            <a:r>
              <a:rPr lang="ru-RU" sz="2800" dirty="0"/>
              <a:t>Утро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229600" cy="5135563"/>
          </a:xfrm>
        </p:spPr>
        <p:txBody>
          <a:bodyPr/>
          <a:lstStyle/>
          <a:p>
            <a:pPr marL="609600" indent="-609600"/>
            <a:r>
              <a:rPr lang="ru-RU" sz="1600" dirty="0"/>
              <a:t>Режимные моменты</a:t>
            </a:r>
            <a:endParaRPr lang="ru-RU" sz="1600" dirty="0"/>
          </a:p>
        </p:txBody>
      </p:sp>
      <p:pic>
        <p:nvPicPr>
          <p:cNvPr id="5" name="Рисунок 4" descr="C:\Users\Depo\Desktop\апрель здоровье\апрель здоровье\здоровье\2014-04-07 09.29.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1585" y="1412776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po\Desktop\апрель здоровье\апрель здоровье\здоровье\DSCF134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129" y="4077072"/>
            <a:ext cx="270488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6" y="371703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23592" y="3645025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Утренняя зарядка под музыку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320136" y="335699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Массаж «Солнышко»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95800" y="5877273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                    Второй завтрак – фрукты или сок</a:t>
            </a:r>
            <a:endParaRPr lang="ru-RU" sz="1200" dirty="0"/>
          </a:p>
        </p:txBody>
      </p:sp>
      <p:pic>
        <p:nvPicPr>
          <p:cNvPr id="12" name="Рисунок 11" descr="D:\апрель здоровье\2014-04-10 09.25.4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2025" y="1196752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Depo\Desktop\апрель здоровье\апрель здоровье\здоровье\DSCF13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7568" y="4005064"/>
            <a:ext cx="266429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47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ru-RU" sz="2800" dirty="0"/>
              <a:t>НОД</a:t>
            </a:r>
            <a:endParaRPr lang="ru-RU" sz="2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6713"/>
            <a:ext cx="8229600" cy="5289451"/>
          </a:xfrm>
        </p:spPr>
        <p:txBody>
          <a:bodyPr/>
          <a:lstStyle/>
          <a:p>
            <a:pPr marL="609600" indent="-609600"/>
            <a:r>
              <a:rPr lang="ru-RU" sz="1600" dirty="0"/>
              <a:t>Утро – «Познание»   -»Почему заболел зайчонок»</a:t>
            </a:r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endParaRPr lang="ru-RU" sz="1600" dirty="0"/>
          </a:p>
          <a:p>
            <a:pPr marL="609600" indent="-609600"/>
            <a:r>
              <a:rPr lang="ru-RU" sz="1600" dirty="0"/>
              <a:t>Вечер «Физическая культура»  по сказке «Репка»</a:t>
            </a:r>
            <a:endParaRPr lang="ru-RU" sz="1600" dirty="0"/>
          </a:p>
        </p:txBody>
      </p:sp>
      <p:pic>
        <p:nvPicPr>
          <p:cNvPr id="5" name="Рисунок 4" descr="D:\апрель здоровье\2014-04-10 09.23.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1" y="1484784"/>
            <a:ext cx="2879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epo\Desktop\апрель здоровье\апрель здоровье\здоровье\DSCF13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8" y="4365104"/>
            <a:ext cx="324585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Depo\Desktop\апрель здоровье\апрель здоровье\здоровье\2014-04-14 15.58.43.jpg"/>
          <p:cNvPicPr/>
          <p:nvPr/>
        </p:nvPicPr>
        <p:blipFill>
          <a:blip r:embed="rId5" cstate="print"/>
          <a:srcRect l="22497" r="33746"/>
          <a:stretch>
            <a:fillRect/>
          </a:stretch>
        </p:blipFill>
        <p:spPr bwMode="auto">
          <a:xfrm>
            <a:off x="8616281" y="4077073"/>
            <a:ext cx="1289413" cy="215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8089" y="4365105"/>
            <a:ext cx="1263587" cy="162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Depo\Desktop\апрель здоровье\DSCF135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6040" y="1412776"/>
            <a:ext cx="3060000" cy="224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7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Широкоэкранный</PresentationFormat>
  <Paragraphs>46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Тема Office</vt:lpstr>
      <vt:lpstr>план</vt:lpstr>
      <vt:lpstr>Утро </vt:lpstr>
      <vt:lpstr>Утро</vt:lpstr>
      <vt:lpstr>НОД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Пользователь</dc:creator>
  <cp:lastModifiedBy>Пользователь</cp:lastModifiedBy>
  <cp:revision>1</cp:revision>
  <dcterms:created xsi:type="dcterms:W3CDTF">2015-04-14T17:32:15Z</dcterms:created>
  <dcterms:modified xsi:type="dcterms:W3CDTF">2015-04-14T17:33:47Z</dcterms:modified>
</cp:coreProperties>
</file>