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599" autoAdjust="0"/>
  </p:normalViewPr>
  <p:slideViewPr>
    <p:cSldViewPr>
      <p:cViewPr varScale="1">
        <p:scale>
          <a:sx n="65" d="100"/>
          <a:sy n="65" d="100"/>
        </p:scale>
        <p:origin x="-42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2816D-1632-4A05-9B70-D3BB63AB117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2B0BED4B-744D-4717-8D40-CCE9FC4B107F}">
      <dgm:prSet phldrT="[Текст]"/>
      <dgm:spPr/>
      <dgm:t>
        <a:bodyPr/>
        <a:lstStyle/>
        <a:p>
          <a:r>
            <a:rPr lang="ru-RU" dirty="0" smtClean="0"/>
            <a:t>Читаю </a:t>
          </a:r>
          <a:r>
            <a:rPr lang="ru-RU" dirty="0" smtClean="0"/>
            <a:t>слово…</a:t>
          </a:r>
          <a:endParaRPr lang="ru-RU" dirty="0"/>
        </a:p>
      </dgm:t>
    </dgm:pt>
    <dgm:pt modelId="{5FB0042B-9620-4FB2-9BCB-64DE44819AB2}" type="parTrans" cxnId="{162674CF-B3A6-49A7-A871-226F142C1C9A}">
      <dgm:prSet/>
      <dgm:spPr/>
      <dgm:t>
        <a:bodyPr/>
        <a:lstStyle/>
        <a:p>
          <a:endParaRPr lang="ru-RU"/>
        </a:p>
      </dgm:t>
    </dgm:pt>
    <dgm:pt modelId="{11539CAB-AD48-423E-B305-2B7C5FB3186F}" type="sibTrans" cxnId="{162674CF-B3A6-49A7-A871-226F142C1C9A}">
      <dgm:prSet/>
      <dgm:spPr/>
      <dgm:t>
        <a:bodyPr/>
        <a:lstStyle/>
        <a:p>
          <a:endParaRPr lang="ru-RU"/>
        </a:p>
      </dgm:t>
    </dgm:pt>
    <dgm:pt modelId="{5D3D6B69-4EAD-46CB-BDA0-4CDB9FDE76D7}">
      <dgm:prSet phldrT="[Текст]"/>
      <dgm:spPr/>
      <dgm:t>
        <a:bodyPr/>
        <a:lstStyle/>
        <a:p>
          <a:r>
            <a:rPr lang="ru-RU" dirty="0" smtClean="0"/>
            <a:t>Пишу букву…</a:t>
          </a:r>
          <a:endParaRPr lang="ru-RU" dirty="0"/>
        </a:p>
      </dgm:t>
    </dgm:pt>
    <dgm:pt modelId="{98814FAB-EF52-4972-A920-1C1AD84DF1C3}" type="parTrans" cxnId="{A25658F0-23BD-43B4-855F-04165E4497A2}">
      <dgm:prSet/>
      <dgm:spPr/>
      <dgm:t>
        <a:bodyPr/>
        <a:lstStyle/>
        <a:p>
          <a:endParaRPr lang="ru-RU"/>
        </a:p>
      </dgm:t>
    </dgm:pt>
    <dgm:pt modelId="{EC466D46-5EC1-4B5C-B8A4-2EF2931B90CC}" type="sibTrans" cxnId="{A25658F0-23BD-43B4-855F-04165E4497A2}">
      <dgm:prSet/>
      <dgm:spPr/>
      <dgm:t>
        <a:bodyPr/>
        <a:lstStyle/>
        <a:p>
          <a:endParaRPr lang="ru-RU"/>
        </a:p>
      </dgm:t>
    </dgm:pt>
    <dgm:pt modelId="{A861FF02-7C21-473C-8EF6-FDFFF271E184}">
      <dgm:prSet phldrT="[Текст]"/>
      <dgm:spPr/>
      <dgm:t>
        <a:bodyPr/>
        <a:lstStyle/>
        <a:p>
          <a:r>
            <a:rPr lang="ru-RU" dirty="0" smtClean="0"/>
            <a:t>На конце слова слышу звук…</a:t>
          </a:r>
          <a:endParaRPr lang="ru-RU" dirty="0"/>
        </a:p>
      </dgm:t>
    </dgm:pt>
    <dgm:pt modelId="{8FF1D0FE-63B5-4D35-8197-8865BFF41759}" type="parTrans" cxnId="{DD97F04D-BB0D-4E92-BC44-5750CA9E3540}">
      <dgm:prSet/>
      <dgm:spPr/>
    </dgm:pt>
    <dgm:pt modelId="{7EFA3231-0B59-45EE-B047-2110726A254E}" type="sibTrans" cxnId="{DD97F04D-BB0D-4E92-BC44-5750CA9E3540}">
      <dgm:prSet/>
      <dgm:spPr/>
    </dgm:pt>
    <dgm:pt modelId="{B3B20C23-E792-4721-888C-473583B5F373}">
      <dgm:prSet phldrT="[Текст]"/>
      <dgm:spPr/>
      <dgm:t>
        <a:bodyPr/>
        <a:lstStyle/>
        <a:p>
          <a:r>
            <a:rPr lang="ru-RU" dirty="0" smtClean="0"/>
            <a:t>Изменяю слово….</a:t>
          </a:r>
          <a:endParaRPr lang="ru-RU" dirty="0"/>
        </a:p>
      </dgm:t>
    </dgm:pt>
    <dgm:pt modelId="{9F214074-0957-489E-B546-BBB4B0111375}" type="parTrans" cxnId="{47866078-9956-4CF9-81FE-613451897FC0}">
      <dgm:prSet/>
      <dgm:spPr/>
    </dgm:pt>
    <dgm:pt modelId="{D4D20393-7A51-484F-A7CA-A95C98618837}" type="sibTrans" cxnId="{47866078-9956-4CF9-81FE-613451897FC0}">
      <dgm:prSet/>
      <dgm:spPr/>
    </dgm:pt>
    <dgm:pt modelId="{C652D8D8-E4E1-4232-8CC7-C68C2D44AFF0}" type="pres">
      <dgm:prSet presAssocID="{FA12816D-1632-4A05-9B70-D3BB63AB1179}" presName="Name0" presStyleCnt="0">
        <dgm:presLayoutVars>
          <dgm:dir/>
          <dgm:animLvl val="lvl"/>
          <dgm:resizeHandles val="exact"/>
        </dgm:presLayoutVars>
      </dgm:prSet>
      <dgm:spPr/>
    </dgm:pt>
    <dgm:pt modelId="{24AD3043-C150-45FE-983F-10422AE01BAB}" type="pres">
      <dgm:prSet presAssocID="{5D3D6B69-4EAD-46CB-BDA0-4CDB9FDE76D7}" presName="boxAndChildren" presStyleCnt="0"/>
      <dgm:spPr/>
    </dgm:pt>
    <dgm:pt modelId="{0E98F2EE-9D7D-40A1-B7CC-D8C11DC8D183}" type="pres">
      <dgm:prSet presAssocID="{5D3D6B69-4EAD-46CB-BDA0-4CDB9FDE76D7}" presName="parentTextBox" presStyleLbl="node1" presStyleIdx="0" presStyleCnt="4"/>
      <dgm:spPr/>
      <dgm:t>
        <a:bodyPr/>
        <a:lstStyle/>
        <a:p>
          <a:endParaRPr lang="ru-RU"/>
        </a:p>
      </dgm:t>
    </dgm:pt>
    <dgm:pt modelId="{5B30E483-A945-4C4A-B0EE-08CB25B16B58}" type="pres">
      <dgm:prSet presAssocID="{D4D20393-7A51-484F-A7CA-A95C98618837}" presName="sp" presStyleCnt="0"/>
      <dgm:spPr/>
    </dgm:pt>
    <dgm:pt modelId="{A40C3F79-865C-4A39-9C19-B9C6455F5EC2}" type="pres">
      <dgm:prSet presAssocID="{B3B20C23-E792-4721-888C-473583B5F373}" presName="arrowAndChildren" presStyleCnt="0"/>
      <dgm:spPr/>
    </dgm:pt>
    <dgm:pt modelId="{C31B146E-D8CF-4372-BA89-2DD336527E65}" type="pres">
      <dgm:prSet presAssocID="{B3B20C23-E792-4721-888C-473583B5F373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157C0A0C-50FA-44EB-B4B0-CE2DC70F9E36}" type="pres">
      <dgm:prSet presAssocID="{7EFA3231-0B59-45EE-B047-2110726A254E}" presName="sp" presStyleCnt="0"/>
      <dgm:spPr/>
    </dgm:pt>
    <dgm:pt modelId="{2E72AC34-8220-4D1A-8735-8217F9ACC780}" type="pres">
      <dgm:prSet presAssocID="{A861FF02-7C21-473C-8EF6-FDFFF271E184}" presName="arrowAndChildren" presStyleCnt="0"/>
      <dgm:spPr/>
    </dgm:pt>
    <dgm:pt modelId="{6B8CE1EE-36B7-48BB-86A4-42C1D0AF6979}" type="pres">
      <dgm:prSet presAssocID="{A861FF02-7C21-473C-8EF6-FDFFF271E184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F212E5C5-8F2D-410B-8633-F0A250D98A31}" type="pres">
      <dgm:prSet presAssocID="{11539CAB-AD48-423E-B305-2B7C5FB3186F}" presName="sp" presStyleCnt="0"/>
      <dgm:spPr/>
    </dgm:pt>
    <dgm:pt modelId="{9FE19198-D92B-4A74-B7FC-76E1B764A995}" type="pres">
      <dgm:prSet presAssocID="{2B0BED4B-744D-4717-8D40-CCE9FC4B107F}" presName="arrowAndChildren" presStyleCnt="0"/>
      <dgm:spPr/>
    </dgm:pt>
    <dgm:pt modelId="{EBE9729B-FAE3-4BEF-A6A1-9FBD5085DFF0}" type="pres">
      <dgm:prSet presAssocID="{2B0BED4B-744D-4717-8D40-CCE9FC4B107F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B01D73A-2469-43A5-B085-384EFB897B46}" type="presOf" srcId="{FA12816D-1632-4A05-9B70-D3BB63AB1179}" destId="{C652D8D8-E4E1-4232-8CC7-C68C2D44AFF0}" srcOrd="0" destOrd="0" presId="urn:microsoft.com/office/officeart/2005/8/layout/process4"/>
    <dgm:cxn modelId="{CAB8F237-68CD-4797-9EC9-430411C53014}" type="presOf" srcId="{5D3D6B69-4EAD-46CB-BDA0-4CDB9FDE76D7}" destId="{0E98F2EE-9D7D-40A1-B7CC-D8C11DC8D183}" srcOrd="0" destOrd="0" presId="urn:microsoft.com/office/officeart/2005/8/layout/process4"/>
    <dgm:cxn modelId="{DD97F04D-BB0D-4E92-BC44-5750CA9E3540}" srcId="{FA12816D-1632-4A05-9B70-D3BB63AB1179}" destId="{A861FF02-7C21-473C-8EF6-FDFFF271E184}" srcOrd="1" destOrd="0" parTransId="{8FF1D0FE-63B5-4D35-8197-8865BFF41759}" sibTransId="{7EFA3231-0B59-45EE-B047-2110726A254E}"/>
    <dgm:cxn modelId="{47866078-9956-4CF9-81FE-613451897FC0}" srcId="{FA12816D-1632-4A05-9B70-D3BB63AB1179}" destId="{B3B20C23-E792-4721-888C-473583B5F373}" srcOrd="2" destOrd="0" parTransId="{9F214074-0957-489E-B546-BBB4B0111375}" sibTransId="{D4D20393-7A51-484F-A7CA-A95C98618837}"/>
    <dgm:cxn modelId="{B709D67A-C420-4C4B-8849-81B938A960C3}" type="presOf" srcId="{A861FF02-7C21-473C-8EF6-FDFFF271E184}" destId="{6B8CE1EE-36B7-48BB-86A4-42C1D0AF6979}" srcOrd="0" destOrd="0" presId="urn:microsoft.com/office/officeart/2005/8/layout/process4"/>
    <dgm:cxn modelId="{3D89FB3F-551A-49FF-91D5-F0BD469ACEC2}" type="presOf" srcId="{B3B20C23-E792-4721-888C-473583B5F373}" destId="{C31B146E-D8CF-4372-BA89-2DD336527E65}" srcOrd="0" destOrd="0" presId="urn:microsoft.com/office/officeart/2005/8/layout/process4"/>
    <dgm:cxn modelId="{A25658F0-23BD-43B4-855F-04165E4497A2}" srcId="{FA12816D-1632-4A05-9B70-D3BB63AB1179}" destId="{5D3D6B69-4EAD-46CB-BDA0-4CDB9FDE76D7}" srcOrd="3" destOrd="0" parTransId="{98814FAB-EF52-4972-A920-1C1AD84DF1C3}" sibTransId="{EC466D46-5EC1-4B5C-B8A4-2EF2931B90CC}"/>
    <dgm:cxn modelId="{162674CF-B3A6-49A7-A871-226F142C1C9A}" srcId="{FA12816D-1632-4A05-9B70-D3BB63AB1179}" destId="{2B0BED4B-744D-4717-8D40-CCE9FC4B107F}" srcOrd="0" destOrd="0" parTransId="{5FB0042B-9620-4FB2-9BCB-64DE44819AB2}" sibTransId="{11539CAB-AD48-423E-B305-2B7C5FB3186F}"/>
    <dgm:cxn modelId="{28DC4CE5-25A6-4710-A2F1-994E00E16CCA}" type="presOf" srcId="{2B0BED4B-744D-4717-8D40-CCE9FC4B107F}" destId="{EBE9729B-FAE3-4BEF-A6A1-9FBD5085DFF0}" srcOrd="0" destOrd="0" presId="urn:microsoft.com/office/officeart/2005/8/layout/process4"/>
    <dgm:cxn modelId="{19026366-5CF2-4AAD-96BF-F79AE69CCBFE}" type="presParOf" srcId="{C652D8D8-E4E1-4232-8CC7-C68C2D44AFF0}" destId="{24AD3043-C150-45FE-983F-10422AE01BAB}" srcOrd="0" destOrd="0" presId="urn:microsoft.com/office/officeart/2005/8/layout/process4"/>
    <dgm:cxn modelId="{E8294507-ED4C-467A-82B8-9B3F2927C56D}" type="presParOf" srcId="{24AD3043-C150-45FE-983F-10422AE01BAB}" destId="{0E98F2EE-9D7D-40A1-B7CC-D8C11DC8D183}" srcOrd="0" destOrd="0" presId="urn:microsoft.com/office/officeart/2005/8/layout/process4"/>
    <dgm:cxn modelId="{7704926E-3FD6-4928-9831-377E82555F01}" type="presParOf" srcId="{C652D8D8-E4E1-4232-8CC7-C68C2D44AFF0}" destId="{5B30E483-A945-4C4A-B0EE-08CB25B16B58}" srcOrd="1" destOrd="0" presId="urn:microsoft.com/office/officeart/2005/8/layout/process4"/>
    <dgm:cxn modelId="{DBE3EF3B-F99B-4B53-A79C-FC9999EC2CBA}" type="presParOf" srcId="{C652D8D8-E4E1-4232-8CC7-C68C2D44AFF0}" destId="{A40C3F79-865C-4A39-9C19-B9C6455F5EC2}" srcOrd="2" destOrd="0" presId="urn:microsoft.com/office/officeart/2005/8/layout/process4"/>
    <dgm:cxn modelId="{21FEA4AE-7415-420D-9F8B-CC6D19FCB5B9}" type="presParOf" srcId="{A40C3F79-865C-4A39-9C19-B9C6455F5EC2}" destId="{C31B146E-D8CF-4372-BA89-2DD336527E65}" srcOrd="0" destOrd="0" presId="urn:microsoft.com/office/officeart/2005/8/layout/process4"/>
    <dgm:cxn modelId="{77E5A25D-BC2B-4226-96E6-7A9D6C5800B3}" type="presParOf" srcId="{C652D8D8-E4E1-4232-8CC7-C68C2D44AFF0}" destId="{157C0A0C-50FA-44EB-B4B0-CE2DC70F9E36}" srcOrd="3" destOrd="0" presId="urn:microsoft.com/office/officeart/2005/8/layout/process4"/>
    <dgm:cxn modelId="{F714D2F2-D207-4EF9-A5A8-D4CBDE9630D6}" type="presParOf" srcId="{C652D8D8-E4E1-4232-8CC7-C68C2D44AFF0}" destId="{2E72AC34-8220-4D1A-8735-8217F9ACC780}" srcOrd="4" destOrd="0" presId="urn:microsoft.com/office/officeart/2005/8/layout/process4"/>
    <dgm:cxn modelId="{2AE2E031-D6C2-45AF-8357-4E853E5A1F6D}" type="presParOf" srcId="{2E72AC34-8220-4D1A-8735-8217F9ACC780}" destId="{6B8CE1EE-36B7-48BB-86A4-42C1D0AF6979}" srcOrd="0" destOrd="0" presId="urn:microsoft.com/office/officeart/2005/8/layout/process4"/>
    <dgm:cxn modelId="{F18E4A49-634C-45CF-AB85-EFF0D1808A1A}" type="presParOf" srcId="{C652D8D8-E4E1-4232-8CC7-C68C2D44AFF0}" destId="{F212E5C5-8F2D-410B-8633-F0A250D98A31}" srcOrd="5" destOrd="0" presId="urn:microsoft.com/office/officeart/2005/8/layout/process4"/>
    <dgm:cxn modelId="{B2591505-B8FA-457F-973C-B2DCD6F9011A}" type="presParOf" srcId="{C652D8D8-E4E1-4232-8CC7-C68C2D44AFF0}" destId="{9FE19198-D92B-4A74-B7FC-76E1B764A995}" srcOrd="6" destOrd="0" presId="urn:microsoft.com/office/officeart/2005/8/layout/process4"/>
    <dgm:cxn modelId="{BBCF9DB2-EF21-4F27-A7D6-852646AC15DC}" type="presParOf" srcId="{9FE19198-D92B-4A74-B7FC-76E1B764A995}" destId="{EBE9729B-FAE3-4BEF-A6A1-9FBD5085DFF0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7B9FE9-A682-4F03-A93E-9595786EB4B1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F30B39-1AC4-47E8-901A-8EC01DEFC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B9FE9-A682-4F03-A93E-9595786EB4B1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30B39-1AC4-47E8-901A-8EC01DEFC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B9FE9-A682-4F03-A93E-9595786EB4B1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30B39-1AC4-47E8-901A-8EC01DEFC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B9FE9-A682-4F03-A93E-9595786EB4B1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30B39-1AC4-47E8-901A-8EC01DEFC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B9FE9-A682-4F03-A93E-9595786EB4B1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30B39-1AC4-47E8-901A-8EC01DEFC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B9FE9-A682-4F03-A93E-9595786EB4B1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30B39-1AC4-47E8-901A-8EC01DEFC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B9FE9-A682-4F03-A93E-9595786EB4B1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30B39-1AC4-47E8-901A-8EC01DEFC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B9FE9-A682-4F03-A93E-9595786EB4B1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30B39-1AC4-47E8-901A-8EC01DEFC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B9FE9-A682-4F03-A93E-9595786EB4B1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30B39-1AC4-47E8-901A-8EC01DEFC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27B9FE9-A682-4F03-A93E-9595786EB4B1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F30B39-1AC4-47E8-901A-8EC01DEFC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7B9FE9-A682-4F03-A93E-9595786EB4B1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F30B39-1AC4-47E8-901A-8EC01DEFC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27B9FE9-A682-4F03-A93E-9595786EB4B1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F30B39-1AC4-47E8-901A-8EC01DEFC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91;&#1079;&#1099;&#1082;&#1072;\Detskie%20Pesni%20-%20Tanec%20Malen'kih%20Utyat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smtClean="0"/>
              <a:t>Урок русского языка </a:t>
            </a:r>
            <a:br>
              <a:rPr lang="ru-RU" b="1" i="1" dirty="0" smtClean="0"/>
            </a:br>
            <a:r>
              <a:rPr lang="ru-RU" b="1" i="1" dirty="0" smtClean="0"/>
              <a:t>2 класс</a:t>
            </a:r>
            <a:endParaRPr lang="ru-RU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Презентацию подготовила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Иванова Марина Владимировна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ГОУ СОШ №280 им. М.Ю.Лермонтова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Чему учились на уроке?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Что тебе особенно понравилось на уроке?</a:t>
            </a:r>
            <a:endParaRPr lang="ru-RU" sz="40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/>
              <a:t>  </a:t>
            </a:r>
            <a:r>
              <a:rPr lang="ru-RU" sz="4000" b="1" i="1" dirty="0" smtClean="0"/>
              <a:t>Нарисуй на полях в тетради, как прошел твой урок?</a:t>
            </a:r>
            <a:endParaRPr lang="ru-RU" sz="4000" b="1" i="1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м смешариков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71604" y="1357298"/>
            <a:ext cx="6096000" cy="466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Тема урока: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Упражнения в написании звонких и глухих согласных на конце слова»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2143116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Учимся вместе со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Смешариками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!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Минутка чистописания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арыч.pn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91547" y="1444625"/>
            <a:ext cx="3971493" cy="3941763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b="1" i="1" dirty="0" err="1" smtClean="0">
                <a:solidFill>
                  <a:srgbClr val="002060"/>
                </a:solidFill>
              </a:rPr>
              <a:t>п</a:t>
            </a:r>
            <a:r>
              <a:rPr lang="ru-RU" sz="6600" b="1" i="1" dirty="0" smtClean="0">
                <a:solidFill>
                  <a:srgbClr val="002060"/>
                </a:solidFill>
              </a:rPr>
              <a:t> г </a:t>
            </a:r>
            <a:r>
              <a:rPr lang="ru-RU" sz="6600" b="1" i="1" dirty="0" err="1" smtClean="0">
                <a:solidFill>
                  <a:srgbClr val="002060"/>
                </a:solidFill>
              </a:rPr>
              <a:t>д</a:t>
            </a:r>
            <a:r>
              <a:rPr lang="ru-RU" sz="6600" b="1" i="1" dirty="0" smtClean="0">
                <a:solidFill>
                  <a:srgbClr val="002060"/>
                </a:solidFill>
              </a:rPr>
              <a:t> т ж о в </a:t>
            </a:r>
            <a:r>
              <a:rPr lang="ru-RU" sz="6600" b="1" i="1" dirty="0" err="1" smtClean="0">
                <a:solidFill>
                  <a:srgbClr val="002060"/>
                </a:solidFill>
              </a:rPr>
              <a:t>ш</a:t>
            </a:r>
            <a:r>
              <a:rPr lang="ru-RU" sz="6600" b="1" i="1" dirty="0" smtClean="0">
                <a:solidFill>
                  <a:srgbClr val="002060"/>
                </a:solidFill>
              </a:rPr>
              <a:t> </a:t>
            </a:r>
            <a:r>
              <a:rPr lang="ru-RU" sz="6600" b="1" i="1" dirty="0" err="1" smtClean="0">
                <a:solidFill>
                  <a:srgbClr val="002060"/>
                </a:solidFill>
              </a:rPr>
              <a:t>з</a:t>
            </a:r>
            <a:r>
              <a:rPr lang="ru-RU" sz="6600" b="1" i="1" dirty="0" smtClean="0">
                <a:solidFill>
                  <a:srgbClr val="002060"/>
                </a:solidFill>
              </a:rPr>
              <a:t> к с б </a:t>
            </a:r>
            <a:r>
              <a:rPr lang="ru-RU" sz="6600" b="1" i="1" dirty="0" err="1" smtClean="0">
                <a:solidFill>
                  <a:srgbClr val="002060"/>
                </a:solidFill>
              </a:rPr>
              <a:t>ф</a:t>
            </a:r>
            <a:endParaRPr lang="ru-RU" sz="66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7.40741E-7 C -0.24792 0.0838 -0.24097 0.14398 -0.23403 0.14398 C -0.22708 0.14398 -0.22101 0.0838 -0.21892 -7.40741E-7 C -0.21597 0.0838 -0.21007 0.14398 -0.20295 0.14398 C -0.19601 0.14398 -0.18993 0.0838 -0.18802 -7.40741E-7 C -0.18507 0.0838 -0.17899 0.14398 -0.17205 0.14398 C -0.16493 0.14398 -0.15799 0.0838 -0.15608 -7.40741E-7 C -0.15399 0.0838 -0.14792 0.14398 -0.13993 0.14398 C -0.13403 0.14398 -0.12708 0.0838 -0.125 -7.40741E-7 C -0.12292 0.0838 -0.11597 0.14398 -0.10903 0.14398 C -0.10208 0.14398 -0.09601 0.0838 -0.09392 -7.40741E-7 C -0.09097 0.0838 -0.08507 0.14398 -0.07795 0.14398 C -0.07101 0.14398 -0.06493 0.0838 -0.06198 -7.40741E-7 C -0.06007 0.0838 -0.05399 0.14398 -0.04705 0.14398 C -0.03993 0.14398 -0.03299 0.0838 -0.03108 -7.40741E-7 C -0.02899 0.0838 -0.02292 0.14398 -0.01493 0.14398 C -0.00799 0.14398 -0.00208 0.0838 -2.77778E-7 -7.40741E-7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арные согласные.jpe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14348" y="428604"/>
            <a:ext cx="7786742" cy="5500726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На какие две группы можно разделить эти слова ? Почему?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Дом,мир,план,слон,жар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Хлеб, снег, год, ёж, обед.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i="1" dirty="0" smtClean="0">
                <a:solidFill>
                  <a:schemeClr val="accent4">
                    <a:lumMod val="75000"/>
                  </a:schemeClr>
                </a:solidFill>
              </a:rPr>
              <a:t>дом хлеб мир  снег год    ёж обед  план</a:t>
            </a:r>
          </a:p>
          <a:p>
            <a:pPr>
              <a:buNone/>
            </a:pPr>
            <a:r>
              <a:rPr lang="ru-RU" sz="4400" i="1" dirty="0" smtClean="0">
                <a:solidFill>
                  <a:schemeClr val="accent4">
                    <a:lumMod val="75000"/>
                  </a:schemeClr>
                </a:solidFill>
              </a:rPr>
              <a:t>слон  жар</a:t>
            </a:r>
            <a:endParaRPr lang="ru-RU" sz="4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ежик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31985" y="1444625"/>
            <a:ext cx="3867855" cy="3941763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Алгоритм:</a:t>
            </a:r>
            <a:endParaRPr lang="ru-RU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Подумай и вставь нужную букву, вспомни алгоритм!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МОЛОДЦЫ!!!!!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Поработайте в парах!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Сле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д,т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) , ё(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ж,ш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),</a:t>
            </a:r>
          </a:p>
          <a:p>
            <a:pPr>
              <a:buNone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жёлу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д,т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ь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,	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сторо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ж,ш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),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вра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г,к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), 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клю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в,ф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),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		             </a:t>
            </a:r>
          </a:p>
          <a:p>
            <a:pPr>
              <a:buNone/>
            </a:pP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велосипе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д,т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) ,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ду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б,п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1" name="Содержимое 10" descr="card18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572000" y="1928802"/>
            <a:ext cx="3786214" cy="3071834"/>
          </a:xfrm>
        </p:spPr>
      </p:pic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uiExpand="1" build="p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ош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 устали? </a:t>
            </a:r>
            <a:br>
              <a:rPr lang="ru-RU" dirty="0" smtClean="0"/>
            </a:br>
            <a:r>
              <a:rPr lang="ru-RU" dirty="0" smtClean="0"/>
              <a:t>Тогда давайте отдохнём!!!!</a:t>
            </a:r>
            <a:endParaRPr lang="ru-RU" dirty="0"/>
          </a:p>
        </p:txBody>
      </p:sp>
      <p:pic>
        <p:nvPicPr>
          <p:cNvPr id="5" name="Detskie Pesni - Tanec Malen'kih Uty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43900" y="264318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40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3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Из слов каждой строчки составь предложение. Запиши текст.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нас всё получится!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Мы справились!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786183" y="1444294"/>
            <a:ext cx="4900618" cy="394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2800" dirty="0" smtClean="0">
                <a:solidFill>
                  <a:schemeClr val="bg1"/>
                </a:solidFill>
              </a:rPr>
              <a:t>Дорогой Де… Моро</a:t>
            </a:r>
            <a:r>
              <a:rPr lang="ru-RU" sz="2800" dirty="0" smtClean="0">
                <a:solidFill>
                  <a:schemeClr val="bg1"/>
                </a:solidFill>
              </a:rPr>
              <a:t>…!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выпал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bg1"/>
                </a:solidFill>
              </a:rPr>
              <a:t>улице, </a:t>
            </a:r>
            <a:r>
              <a:rPr lang="ru-RU" sz="2800" dirty="0" smtClean="0">
                <a:solidFill>
                  <a:schemeClr val="bg1"/>
                </a:solidFill>
              </a:rPr>
              <a:t>сне…, </a:t>
            </a:r>
            <a:r>
              <a:rPr lang="ru-RU" sz="2800" b="1" u="sng" dirty="0" smtClean="0">
                <a:solidFill>
                  <a:schemeClr val="bg1"/>
                </a:solidFill>
              </a:rPr>
              <a:t>Н</a:t>
            </a:r>
            <a:r>
              <a:rPr lang="ru-RU" sz="2800" b="1" u="sng" dirty="0" smtClean="0">
                <a:solidFill>
                  <a:schemeClr val="bg1"/>
                </a:solidFill>
              </a:rPr>
              <a:t>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наступит</a:t>
            </a:r>
            <a:r>
              <a:rPr lang="ru-RU" sz="2800" dirty="0" smtClean="0">
                <a:solidFill>
                  <a:schemeClr val="bg1"/>
                </a:solidFill>
              </a:rPr>
              <a:t>, Новый, </a:t>
            </a:r>
            <a:r>
              <a:rPr lang="ru-RU" sz="2800" b="1" u="sng" dirty="0" smtClean="0">
                <a:solidFill>
                  <a:schemeClr val="bg1"/>
                </a:solidFill>
              </a:rPr>
              <a:t>С</a:t>
            </a:r>
            <a:r>
              <a:rPr lang="ru-RU" sz="2800" b="1" u="sng" dirty="0" smtClean="0">
                <a:solidFill>
                  <a:schemeClr val="bg1"/>
                </a:solidFill>
              </a:rPr>
              <a:t>коро</a:t>
            </a:r>
            <a:r>
              <a:rPr lang="ru-RU" sz="2800" dirty="0" smtClean="0">
                <a:solidFill>
                  <a:schemeClr val="bg1"/>
                </a:solidFill>
              </a:rPr>
              <a:t>, го….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в, </a:t>
            </a:r>
            <a:r>
              <a:rPr lang="ru-RU" sz="2800" b="1" u="sng" dirty="0" smtClean="0">
                <a:solidFill>
                  <a:schemeClr val="bg1"/>
                </a:solidFill>
              </a:rPr>
              <a:t>П</a:t>
            </a:r>
            <a:r>
              <a:rPr lang="ru-RU" sz="2800" b="1" u="sng" dirty="0" smtClean="0">
                <a:solidFill>
                  <a:schemeClr val="bg1"/>
                </a:solidFill>
              </a:rPr>
              <a:t>риходи</a:t>
            </a:r>
            <a:r>
              <a:rPr lang="ru-RU" sz="2800" dirty="0" smtClean="0">
                <a:solidFill>
                  <a:schemeClr val="bg1"/>
                </a:solidFill>
              </a:rPr>
              <a:t>, к, гости, нам.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До свидания!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Содержимое 10" descr="зима у смешариков.jp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57200" y="2143116"/>
            <a:ext cx="3328982" cy="27874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7" grpId="0" build="p" animBg="1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Смешарики</Template>
  <TotalTime>218</TotalTime>
  <Words>163</Words>
  <Application>Microsoft Office PowerPoint</Application>
  <PresentationFormat>Экран (4:3)</PresentationFormat>
  <Paragraphs>43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Урок русского языка  2 класс</vt:lpstr>
      <vt:lpstr>Тема урока:  «Упражнения в написании звонких и глухих согласных на конце слова»</vt:lpstr>
      <vt:lpstr>Минутка чистописания:</vt:lpstr>
      <vt:lpstr>Слайд 4</vt:lpstr>
      <vt:lpstr>На какие две группы можно разделить эти слова ? Почему?</vt:lpstr>
      <vt:lpstr>Алгоритм:</vt:lpstr>
      <vt:lpstr>Подумай и вставь нужную букву, вспомни алгоритм!</vt:lpstr>
      <vt:lpstr>Вы устали?  Тогда давайте отдохнём!!!!</vt:lpstr>
      <vt:lpstr>Из слов каждой строчки составь предложение. Запиши текст.</vt:lpstr>
      <vt:lpstr>Чему учились на уроке?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2 класс</dc:title>
  <dc:creator>Марина</dc:creator>
  <cp:lastModifiedBy>Марина</cp:lastModifiedBy>
  <cp:revision>30</cp:revision>
  <dcterms:created xsi:type="dcterms:W3CDTF">2010-11-29T18:17:21Z</dcterms:created>
  <dcterms:modified xsi:type="dcterms:W3CDTF">2010-12-06T17:12:49Z</dcterms:modified>
</cp:coreProperties>
</file>