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EEDF-0C28-4EBF-A998-7C2A0783F60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ABB7-6177-409C-9790-BF64341FFCD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EEDF-0C28-4EBF-A998-7C2A0783F60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ABB7-6177-409C-9790-BF64341FF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EEDF-0C28-4EBF-A998-7C2A0783F60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ABB7-6177-409C-9790-BF64341FF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EEDF-0C28-4EBF-A998-7C2A0783F60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ABB7-6177-409C-9790-BF64341FFCD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EEDF-0C28-4EBF-A998-7C2A0783F60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ABB7-6177-409C-9790-BF64341FF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EEDF-0C28-4EBF-A998-7C2A0783F60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ABB7-6177-409C-9790-BF64341FF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EEDF-0C28-4EBF-A998-7C2A0783F60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ABB7-6177-409C-9790-BF64341FF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EEDF-0C28-4EBF-A998-7C2A0783F60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ABB7-6177-409C-9790-BF64341FF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EEDF-0C28-4EBF-A998-7C2A0783F60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ABB7-6177-409C-9790-BF64341FF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EEDF-0C28-4EBF-A998-7C2A0783F60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ABB7-6177-409C-9790-BF64341FF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EEDF-0C28-4EBF-A998-7C2A0783F60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ABB7-6177-409C-9790-BF64341FF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7F3EEDF-0C28-4EBF-A998-7C2A0783F602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853ABB7-6177-409C-9790-BF64341FFCD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848872" cy="177775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ЗА   ИЛИ   ПРОТИВ</a:t>
            </a:r>
            <a:endParaRPr lang="ru-RU" sz="6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470025"/>
          </a:xfrm>
        </p:spPr>
        <p:txBody>
          <a:bodyPr/>
          <a:lstStyle/>
          <a:p>
            <a:r>
              <a:rPr lang="ru-RU" sz="6600" b="1" dirty="0" smtClean="0"/>
              <a:t>ШКОЛЬНАЯ ФОРМА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2622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123" y="1341"/>
            <a:ext cx="7924800" cy="634082"/>
          </a:xfrm>
        </p:spPr>
        <p:txBody>
          <a:bodyPr/>
          <a:lstStyle/>
          <a:p>
            <a:pPr algn="ctr"/>
            <a:r>
              <a:rPr lang="ru-RU" dirty="0" err="1" smtClean="0"/>
              <a:t>япония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6420"/>
            <a:ext cx="4427984" cy="332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Рисунок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74571"/>
            <a:ext cx="5076056" cy="345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24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ru-RU" dirty="0" err="1" smtClean="0"/>
              <a:t>Сша</a:t>
            </a:r>
            <a:r>
              <a:rPr lang="ru-RU" dirty="0" smtClean="0"/>
              <a:t> и </a:t>
            </a:r>
            <a:r>
              <a:rPr lang="ru-RU" dirty="0" err="1" smtClean="0"/>
              <a:t>канада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284380" cy="499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78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620688"/>
            <a:ext cx="2738264" cy="724942"/>
          </a:xfrm>
        </p:spPr>
        <p:txBody>
          <a:bodyPr/>
          <a:lstStyle/>
          <a:p>
            <a:r>
              <a:rPr lang="ru-RU" dirty="0" smtClean="0"/>
              <a:t>куба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Рисунок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7" y="0"/>
            <a:ext cx="4434611" cy="384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Рисунок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3240087"/>
            <a:ext cx="4719637" cy="361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17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2087"/>
          </a:xfrm>
        </p:spPr>
        <p:txBody>
          <a:bodyPr/>
          <a:lstStyle/>
          <a:p>
            <a:pPr algn="ctr"/>
            <a:r>
              <a:rPr lang="ru-RU" dirty="0" err="1" smtClean="0"/>
              <a:t>австралия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Рисунок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30818"/>
            <a:ext cx="523472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23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928" y="0"/>
            <a:ext cx="7924800" cy="724942"/>
          </a:xfrm>
        </p:spPr>
        <p:txBody>
          <a:bodyPr/>
          <a:lstStyle/>
          <a:p>
            <a:pPr algn="ctr"/>
            <a:r>
              <a:rPr lang="ru-RU" dirty="0" smtClean="0"/>
              <a:t>Современная </a:t>
            </a:r>
            <a:r>
              <a:rPr lang="ru-RU" dirty="0" err="1" smtClean="0"/>
              <a:t>россия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Рисунок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4896544" cy="54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05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/>
              <a:t>Спасибо за внимание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Рисунок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43" y="1628800"/>
            <a:ext cx="4987925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россии</a:t>
            </a:r>
            <a:r>
              <a:rPr lang="ru-RU" dirty="0" smtClean="0"/>
              <a:t> школьная форма появилась в 1834Г. Из </a:t>
            </a:r>
            <a:r>
              <a:rPr lang="ru-RU" dirty="0" err="1" smtClean="0"/>
              <a:t>англии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4" descr="http://ic.pics.livejournal.com/gold_nostalgia/41285340/1485549/1485549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5005640" cy="527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5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49" y="116632"/>
            <a:ext cx="3960440" cy="561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7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28" y="1628800"/>
            <a:ext cx="4176464" cy="1012974"/>
          </a:xfrm>
        </p:spPr>
        <p:txBody>
          <a:bodyPr/>
          <a:lstStyle/>
          <a:p>
            <a:pPr algn="ctr"/>
            <a:r>
              <a:rPr lang="ru-RU" dirty="0" smtClean="0"/>
              <a:t>Времена </a:t>
            </a:r>
            <a:r>
              <a:rPr lang="ru-RU" dirty="0" err="1" smtClean="0"/>
              <a:t>ссср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1946г</a:t>
            </a:r>
            <a:endParaRPr lang="ru-RU" dirty="0"/>
          </a:p>
        </p:txBody>
      </p:sp>
      <p:pic>
        <p:nvPicPr>
          <p:cNvPr id="3" name="Picture 2" descr="C:\Users\User\Desktop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397481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7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9"/>
            <a:ext cx="4851670" cy="326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76" y="2998127"/>
            <a:ext cx="5826224" cy="385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71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" y="0"/>
            <a:ext cx="4781003" cy="303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Рисунок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990" y="3356992"/>
            <a:ext cx="5226609" cy="34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5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45163"/>
            <a:ext cx="3674368" cy="765116"/>
          </a:xfrm>
        </p:spPr>
        <p:txBody>
          <a:bodyPr/>
          <a:lstStyle/>
          <a:p>
            <a:pPr algn="ctr"/>
            <a:r>
              <a:rPr lang="ru-RU" dirty="0" smtClean="0"/>
              <a:t>Форма в </a:t>
            </a:r>
            <a:r>
              <a:rPr lang="ru-RU" dirty="0" err="1" smtClean="0"/>
              <a:t>англии</a:t>
            </a:r>
            <a:endParaRPr lang="ru-RU" dirty="0"/>
          </a:p>
        </p:txBody>
      </p:sp>
      <p:pic>
        <p:nvPicPr>
          <p:cNvPr id="1026" name="Picture 2" descr="C:\Users\User\Desktop\Рисунок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78888"/>
            <a:ext cx="4932041" cy="369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0" y="0"/>
            <a:ext cx="4501939" cy="425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06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algn="ctr"/>
            <a:r>
              <a:rPr lang="ru-RU" dirty="0" err="1" smtClean="0"/>
              <a:t>франция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Desktop\Рисуно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552728" cy="492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34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/>
          <a:lstStyle/>
          <a:p>
            <a:pPr algn="ctr"/>
            <a:r>
              <a:rPr lang="ru-RU" dirty="0" smtClean="0"/>
              <a:t>германия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764704"/>
            <a:ext cx="792480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В Германии нет единой формы, но ведутся дебаты о ее введении</a:t>
            </a:r>
            <a:endParaRPr lang="ru-RU" sz="2000" b="1" dirty="0"/>
          </a:p>
        </p:txBody>
      </p:sp>
      <p:pic>
        <p:nvPicPr>
          <p:cNvPr id="4098" name="Picture 2" descr="C:\Users\User\Desktop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52563"/>
            <a:ext cx="6743684" cy="442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58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58</TotalTime>
  <Words>45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Горизонт</vt:lpstr>
      <vt:lpstr>ШКОЛЬНАЯ ФОРМА</vt:lpstr>
      <vt:lpstr>В россии школьная форма появилась в 1834Г. Из англии</vt:lpstr>
      <vt:lpstr>Презентация PowerPoint</vt:lpstr>
      <vt:lpstr>Времена ссср 1946г</vt:lpstr>
      <vt:lpstr>Презентация PowerPoint</vt:lpstr>
      <vt:lpstr>Презентация PowerPoint</vt:lpstr>
      <vt:lpstr>Форма в англии</vt:lpstr>
      <vt:lpstr>франция</vt:lpstr>
      <vt:lpstr>германия</vt:lpstr>
      <vt:lpstr>япония</vt:lpstr>
      <vt:lpstr>Сша и канада</vt:lpstr>
      <vt:lpstr>куба</vt:lpstr>
      <vt:lpstr>австралия</vt:lpstr>
      <vt:lpstr>Современная россия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ФОРМА</dc:title>
  <dc:creator>Admin</dc:creator>
  <cp:lastModifiedBy>User</cp:lastModifiedBy>
  <cp:revision>9</cp:revision>
  <dcterms:created xsi:type="dcterms:W3CDTF">2013-10-03T13:38:52Z</dcterms:created>
  <dcterms:modified xsi:type="dcterms:W3CDTF">2015-03-30T15:53:16Z</dcterms:modified>
</cp:coreProperties>
</file>