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04EF7A-4FF3-486C-9EA6-BAEE7140F30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F1B8C2-D443-4129-8011-89A3071D4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4EF7A-4FF3-486C-9EA6-BAEE7140F30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1B8C2-D443-4129-8011-89A3071D4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304EF7A-4FF3-486C-9EA6-BAEE7140F30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F1B8C2-D443-4129-8011-89A3071D4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4EF7A-4FF3-486C-9EA6-BAEE7140F30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1B8C2-D443-4129-8011-89A3071D4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04EF7A-4FF3-486C-9EA6-BAEE7140F30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BF1B8C2-D443-4129-8011-89A3071D4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4EF7A-4FF3-486C-9EA6-BAEE7140F30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1B8C2-D443-4129-8011-89A3071D4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4EF7A-4FF3-486C-9EA6-BAEE7140F30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1B8C2-D443-4129-8011-89A3071D4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4EF7A-4FF3-486C-9EA6-BAEE7140F30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1B8C2-D443-4129-8011-89A3071D4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04EF7A-4FF3-486C-9EA6-BAEE7140F30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1B8C2-D443-4129-8011-89A3071D4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4EF7A-4FF3-486C-9EA6-BAEE7140F30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1B8C2-D443-4129-8011-89A3071D4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4EF7A-4FF3-486C-9EA6-BAEE7140F30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1B8C2-D443-4129-8011-89A3071D47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304EF7A-4FF3-486C-9EA6-BAEE7140F300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F1B8C2-D443-4129-8011-89A3071D4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868" y="0"/>
            <a:ext cx="4357718" cy="642918"/>
          </a:xfrm>
        </p:spPr>
        <p:txBody>
          <a:bodyPr/>
          <a:lstStyle/>
          <a:p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1000108"/>
            <a:ext cx="5325980" cy="542928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« Человек, конечно, хозяин природы, но  не  в смысле </a:t>
            </a:r>
            <a:br>
              <a:rPr lang="ru-RU" sz="2800" dirty="0" smtClean="0"/>
            </a:br>
            <a:r>
              <a:rPr lang="ru-RU" sz="2800" dirty="0" smtClean="0"/>
              <a:t>                 её  эксплуататора, а  как её  понимающий  и       </a:t>
            </a:r>
            <a:br>
              <a:rPr lang="ru-RU" sz="2800" dirty="0" smtClean="0"/>
            </a:br>
            <a:r>
              <a:rPr lang="ru-RU" sz="2800" dirty="0" smtClean="0"/>
              <a:t>     несущий  нравственную              ответственность за сохранение  и  </a:t>
            </a:r>
          </a:p>
          <a:p>
            <a:pPr algn="l"/>
            <a:r>
              <a:rPr lang="ru-RU" sz="2800" dirty="0" smtClean="0"/>
              <a:t>совершенствование  в  ней </a:t>
            </a:r>
          </a:p>
          <a:p>
            <a:pPr algn="l"/>
            <a:r>
              <a:rPr lang="ru-RU" sz="2800" dirty="0" smtClean="0"/>
              <a:t> всего  </a:t>
            </a:r>
            <a:br>
              <a:rPr lang="ru-RU" sz="2800" dirty="0" smtClean="0"/>
            </a:br>
            <a:r>
              <a:rPr lang="ru-RU" sz="2800" dirty="0" smtClean="0"/>
              <a:t>          живого  и  прекрасного»</a:t>
            </a:r>
            <a:br>
              <a:rPr lang="ru-RU" sz="2800" dirty="0" smtClean="0"/>
            </a:br>
            <a:r>
              <a:rPr lang="ru-RU" sz="2800" dirty="0" smtClean="0"/>
              <a:t>                                                                           </a:t>
            </a:r>
            <a:r>
              <a:rPr lang="ru-RU" sz="2800" smtClean="0"/>
              <a:t>  А.Арсеньев</a:t>
            </a:r>
            <a:r>
              <a:rPr lang="ru-RU" sz="2800" dirty="0" smtClean="0"/>
              <a:t>.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608630"/>
          </a:xfrm>
        </p:spPr>
        <p:txBody>
          <a:bodyPr/>
          <a:lstStyle/>
          <a:p>
            <a:r>
              <a:rPr lang="ru-RU" dirty="0" smtClean="0"/>
              <a:t>Формы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67604" cy="54556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Беседа</a:t>
            </a:r>
          </a:p>
          <a:p>
            <a:r>
              <a:rPr lang="ru-RU" dirty="0" smtClean="0"/>
              <a:t>Опыты</a:t>
            </a:r>
          </a:p>
          <a:p>
            <a:r>
              <a:rPr lang="ru-RU" dirty="0" smtClean="0"/>
              <a:t>Проекты</a:t>
            </a:r>
          </a:p>
          <a:p>
            <a:r>
              <a:rPr lang="ru-RU" dirty="0" smtClean="0"/>
              <a:t>Наблюдения</a:t>
            </a:r>
          </a:p>
          <a:p>
            <a:r>
              <a:rPr lang="ru-RU" dirty="0" smtClean="0"/>
              <a:t>Экскурсии</a:t>
            </a:r>
          </a:p>
          <a:p>
            <a:r>
              <a:rPr lang="ru-RU" dirty="0" smtClean="0"/>
              <a:t>Конкурсы, викторины, КВН</a:t>
            </a:r>
          </a:p>
          <a:p>
            <a:r>
              <a:rPr lang="ru-RU" dirty="0" smtClean="0"/>
              <a:t>Работа в уголке природы (метеобюро)</a:t>
            </a:r>
          </a:p>
          <a:p>
            <a:r>
              <a:rPr lang="ru-RU" dirty="0" smtClean="0"/>
              <a:t>Праздники</a:t>
            </a:r>
          </a:p>
          <a:p>
            <a:r>
              <a:rPr lang="ru-RU" dirty="0" smtClean="0"/>
              <a:t>Создание экологической тропы</a:t>
            </a:r>
          </a:p>
          <a:p>
            <a:r>
              <a:rPr lang="ru-RU" dirty="0" smtClean="0"/>
              <a:t>Чтение художественной литературы</a:t>
            </a:r>
          </a:p>
          <a:p>
            <a:r>
              <a:rPr lang="ru-RU" dirty="0" smtClean="0"/>
              <a:t>Дидактические игры</a:t>
            </a:r>
          </a:p>
          <a:p>
            <a:r>
              <a:rPr lang="ru-RU" dirty="0" smtClean="0"/>
              <a:t>Продуктивная деятельность</a:t>
            </a:r>
          </a:p>
          <a:p>
            <a:r>
              <a:rPr lang="ru-RU" dirty="0" smtClean="0"/>
              <a:t>Театрализованная </a:t>
            </a:r>
            <a:r>
              <a:rPr lang="ru-RU" dirty="0" smtClean="0"/>
              <a:t>деятельность</a:t>
            </a:r>
          </a:p>
          <a:p>
            <a:r>
              <a:rPr lang="ru-RU" dirty="0" smtClean="0"/>
              <a:t>Трудовая деятельность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053290" cy="78581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Наблюдения за растениями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7053290" cy="5027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Условия, необходимые для роста и развития растения (свет, тепло, вода, почва)</a:t>
            </a:r>
          </a:p>
          <a:p>
            <a:r>
              <a:rPr lang="ru-RU" dirty="0" smtClean="0"/>
              <a:t>2.Классификация растений (деревья, кустарники, травы)</a:t>
            </a:r>
          </a:p>
          <a:p>
            <a:r>
              <a:rPr lang="ru-RU" dirty="0" smtClean="0"/>
              <a:t>3. Способы распространения.</a:t>
            </a:r>
          </a:p>
          <a:p>
            <a:r>
              <a:rPr lang="ru-RU" dirty="0" smtClean="0"/>
              <a:t>4.Части растений.</a:t>
            </a:r>
          </a:p>
          <a:p>
            <a:r>
              <a:rPr lang="ru-RU" dirty="0" smtClean="0"/>
              <a:t>5. Место в пищевой цепи.</a:t>
            </a:r>
          </a:p>
          <a:p>
            <a:r>
              <a:rPr lang="ru-RU" dirty="0" smtClean="0"/>
              <a:t>6.Значение растения в жизни человек.</a:t>
            </a:r>
          </a:p>
          <a:p>
            <a:r>
              <a:rPr lang="ru-RU" dirty="0" smtClean="0"/>
              <a:t>7. Способы ухода человека за растениями.</a:t>
            </a:r>
          </a:p>
          <a:p>
            <a:r>
              <a:rPr lang="ru-RU" dirty="0" smtClean="0"/>
              <a:t>8. Место обитания для других животных.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8943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Наблюдение за животными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Классификация (насекомые, птицы,  рыбы, млекопитающие)</a:t>
            </a:r>
          </a:p>
          <a:p>
            <a:r>
              <a:rPr lang="ru-RU" dirty="0" smtClean="0"/>
              <a:t>2. Место в экосистеме (построение пищевой цепи)</a:t>
            </a:r>
          </a:p>
          <a:p>
            <a:r>
              <a:rPr lang="ru-RU" dirty="0" smtClean="0"/>
              <a:t>3.Приспособленность к среде обитания.</a:t>
            </a:r>
          </a:p>
          <a:p>
            <a:r>
              <a:rPr lang="ru-RU" dirty="0" smtClean="0"/>
              <a:t>4.Способы передвижения, связанные со строением конечностей.</a:t>
            </a:r>
          </a:p>
          <a:p>
            <a:r>
              <a:rPr lang="ru-RU" dirty="0" smtClean="0"/>
              <a:t>5.Способы добывания пищи.</a:t>
            </a:r>
          </a:p>
          <a:p>
            <a:r>
              <a:rPr lang="ru-RU" dirty="0" smtClean="0"/>
              <a:t>6. Значение животного в жизни человека.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928718"/>
            <a:ext cx="72390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295" y="357188"/>
            <a:ext cx="4691673" cy="609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20040"/>
            <a:ext cx="7124728" cy="7515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проведения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sz="3200" dirty="0" smtClean="0"/>
              <a:t>. Наблюдение.</a:t>
            </a:r>
          </a:p>
          <a:p>
            <a:r>
              <a:rPr lang="ru-RU" sz="3200" dirty="0" smtClean="0"/>
              <a:t>2. Создание проблемной ситуации.</a:t>
            </a:r>
          </a:p>
          <a:p>
            <a:r>
              <a:rPr lang="ru-RU" sz="3200" dirty="0" smtClean="0"/>
              <a:t>3. Выдвижение гипотез и предположений.</a:t>
            </a:r>
          </a:p>
          <a:p>
            <a:r>
              <a:rPr lang="ru-RU" sz="3200" dirty="0" smtClean="0"/>
              <a:t>4.Проверка гипотез.</a:t>
            </a:r>
          </a:p>
          <a:p>
            <a:r>
              <a:rPr lang="ru-RU" sz="3200" dirty="0" smtClean="0"/>
              <a:t>5. Выводы и умозаключения.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140</TotalTime>
  <Words>191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Слайд 1</vt:lpstr>
      <vt:lpstr>Формы работы</vt:lpstr>
      <vt:lpstr>Наблюдения за растениями</vt:lpstr>
      <vt:lpstr>Наблюдение за животными</vt:lpstr>
      <vt:lpstr>Слайд 5</vt:lpstr>
      <vt:lpstr>алгоритм проведения опыта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2012-04-23T11:37:19Z</dcterms:created>
  <dcterms:modified xsi:type="dcterms:W3CDTF">2012-04-25T11:43:35Z</dcterms:modified>
</cp:coreProperties>
</file>