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3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0834-02E4-4E0A-ABA8-352D762A793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74BC-1ED7-45E0-945C-A73F9E73F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0834-02E4-4E0A-ABA8-352D762A793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74BC-1ED7-45E0-945C-A73F9E73F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0834-02E4-4E0A-ABA8-352D762A793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74BC-1ED7-45E0-945C-A73F9E73F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0834-02E4-4E0A-ABA8-352D762A793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74BC-1ED7-45E0-945C-A73F9E73F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0834-02E4-4E0A-ABA8-352D762A793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74BC-1ED7-45E0-945C-A73F9E73F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0834-02E4-4E0A-ABA8-352D762A793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74BC-1ED7-45E0-945C-A73F9E73F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0834-02E4-4E0A-ABA8-352D762A793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74BC-1ED7-45E0-945C-A73F9E73F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0834-02E4-4E0A-ABA8-352D762A793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74BC-1ED7-45E0-945C-A73F9E73F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0834-02E4-4E0A-ABA8-352D762A793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74BC-1ED7-45E0-945C-A73F9E73F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0834-02E4-4E0A-ABA8-352D762A793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74BC-1ED7-45E0-945C-A73F9E73F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0834-02E4-4E0A-ABA8-352D762A793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74BC-1ED7-45E0-945C-A73F9E73F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40834-02E4-4E0A-ABA8-352D762A793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974BC-1ED7-45E0-945C-A73F9E73F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Вахта памяти\9MayRe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32040" y="3933056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Вахта Памяти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Вахта памяти\9MayRed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18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Дедушка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mtClean="0">
                <a:solidFill>
                  <a:srgbClr val="FF0000"/>
                </a:solidFill>
              </a:rPr>
              <a:t>водитель герой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352928" cy="208823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Участник проекта: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u="sng" dirty="0"/>
              <a:t>И</a:t>
            </a:r>
            <a:r>
              <a:rPr lang="ru-RU" u="sng" dirty="0" smtClean="0"/>
              <a:t>ванова Любовь Константиновна</a:t>
            </a:r>
          </a:p>
          <a:p>
            <a:pPr algn="ctr">
              <a:buNone/>
            </a:pPr>
            <a:r>
              <a:rPr lang="ru-RU" dirty="0" smtClean="0"/>
              <a:t>Воспитатель </a:t>
            </a:r>
          </a:p>
          <a:p>
            <a:pPr algn="ctr">
              <a:buNone/>
            </a:pPr>
            <a:r>
              <a:rPr lang="ru-RU" dirty="0" smtClean="0"/>
              <a:t>МДОУ Звениговский детский сад «Буратино»</a:t>
            </a:r>
          </a:p>
          <a:p>
            <a:pPr algn="ctr">
              <a:buNone/>
            </a:pPr>
            <a:r>
              <a:rPr lang="ru-RU" dirty="0"/>
              <a:t>г</a:t>
            </a:r>
            <a:r>
              <a:rPr lang="ru-RU" dirty="0" smtClean="0"/>
              <a:t>.Звенигово </a:t>
            </a:r>
          </a:p>
          <a:p>
            <a:pPr algn="ctr">
              <a:buNone/>
            </a:pPr>
            <a:r>
              <a:rPr lang="ru-RU" dirty="0" smtClean="0"/>
              <a:t>Республика Марий Эл</a:t>
            </a:r>
            <a:endParaRPr lang="ru-RU" dirty="0"/>
          </a:p>
        </p:txBody>
      </p:sp>
      <p:pic>
        <p:nvPicPr>
          <p:cNvPr id="1027" name="Picture 3" descr="C:\Users\Home\Desktop\Вахта памяти\DSCN6567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89040"/>
            <a:ext cx="3240360" cy="282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Home\Desktop\Вахта памяти\9MayRed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</p:spPr>
      </p:pic>
      <p:pic>
        <p:nvPicPr>
          <p:cNvPr id="2051" name="Picture 3" descr="C:\Users\Home\Desktop\Вахта памяти\Иванов Григорий Иван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4091940" cy="55732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Иванов Григорий </a:t>
            </a:r>
            <a:r>
              <a:rPr lang="ru-RU" dirty="0"/>
              <a:t>И</a:t>
            </a:r>
            <a:r>
              <a:rPr lang="ru-RU" dirty="0" smtClean="0"/>
              <a:t>ванович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1484784"/>
            <a:ext cx="3960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21.01.1921 года рождения. Житель деревни </a:t>
            </a:r>
            <a:r>
              <a:rPr lang="ru-RU" dirty="0" err="1" smtClean="0"/>
              <a:t>Нуктужи</a:t>
            </a:r>
            <a:r>
              <a:rPr lang="ru-RU" dirty="0" smtClean="0"/>
              <a:t>. В 1939 году призван в Красную Армию (Украина) Шепетовка. Там он был водителем. В то время началась война. Во время войны он возил топливо для танков. Рассказывал, что они быстро старались привезти топливо  и быстро уезжать, так как немецкие самолёты обстреливали. Дедушка не хотел потерять свою машину, чтоб помочь нашим танкистам. Во время войны был в окружении.  Победу встретил в Чехословакии. После победы сразу его направили на </a:t>
            </a:r>
            <a:r>
              <a:rPr lang="ru-RU" dirty="0"/>
              <a:t>Д</a:t>
            </a:r>
            <a:r>
              <a:rPr lang="ru-RU" dirty="0" smtClean="0"/>
              <a:t>альний восток. Там была война с японцами. Тоже был водителем. Вернулся домой в деревню в декабре 1946 году.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ome\Desktop\Вахта памяти\9MayRedSlide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063"/>
            <a:ext cx="9144000" cy="68710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85184"/>
            <a:ext cx="5760640" cy="1512168"/>
          </a:xfrm>
        </p:spPr>
        <p:txBody>
          <a:bodyPr/>
          <a:lstStyle/>
          <a:p>
            <a:r>
              <a:rPr lang="ru-RU" dirty="0" smtClean="0"/>
              <a:t>Дедушкин пиджак с орденами и медалями</a:t>
            </a:r>
            <a:endParaRPr lang="ru-RU" dirty="0"/>
          </a:p>
        </p:txBody>
      </p:sp>
      <p:pic>
        <p:nvPicPr>
          <p:cNvPr id="3074" name="Picture 2" descr="C:\Users\Home\Desktop\Вахта памяти\IMG_05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Вахта памяти\9MayRed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844" y="0"/>
            <a:ext cx="924184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После войны он работал колхозным бригадиром. Затем он был завхозом в школе. На пенсию вышел после работы в сельхозтехнике. Умер дедушка в 29 апреля в 2006 году. Ему было 85 лет.</a:t>
            </a:r>
          </a:p>
          <a:p>
            <a:pPr>
              <a:buNone/>
            </a:pPr>
            <a:r>
              <a:rPr lang="ru-RU" dirty="0" smtClean="0"/>
              <a:t>     Я горжусь моим дедушкой. </a:t>
            </a:r>
          </a:p>
          <a:p>
            <a:pPr>
              <a:buNone/>
            </a:pPr>
            <a:r>
              <a:rPr lang="ru-RU" dirty="0" smtClean="0"/>
              <a:t>     Спасибо всем нашим ветеранам.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Фото из семейного архива.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Home\Desktop\Вахта памяти\9MayRed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3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404664"/>
            <a:ext cx="3610744" cy="100811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Памятник у в деревне </a:t>
            </a:r>
            <a:r>
              <a:rPr lang="ru-RU" sz="2800" dirty="0" err="1" smtClean="0"/>
              <a:t>Нуктужи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err="1"/>
              <a:t>З</a:t>
            </a:r>
            <a:r>
              <a:rPr lang="ru-RU" sz="2800" dirty="0" err="1" smtClean="0"/>
              <a:t>вениговского</a:t>
            </a:r>
            <a:r>
              <a:rPr lang="ru-RU" sz="2800" dirty="0" smtClean="0"/>
              <a:t> района Республики </a:t>
            </a:r>
            <a:r>
              <a:rPr lang="ru-RU" sz="2800" dirty="0"/>
              <a:t>М</a:t>
            </a:r>
            <a:r>
              <a:rPr lang="ru-RU" sz="2800" dirty="0" smtClean="0"/>
              <a:t>арий </a:t>
            </a:r>
            <a:r>
              <a:rPr lang="ru-RU" sz="2800" dirty="0"/>
              <a:t>Э</a:t>
            </a:r>
            <a:r>
              <a:rPr lang="ru-RU" sz="2800" dirty="0" smtClean="0"/>
              <a:t>л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098" name="Picture 2" descr="C:\Users\Home\Desktop\Вахта памяти\DSCN67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4677983" cy="62373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20072" y="1916832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Это памятник поставлен в честь жителей этой деревни, которые участвовали в Великой Отечественной войне. Каждый год на 9 мая мы приезжаем к этому памятнику и вспоминаем дедушку, который, участвовал в великой Отечественной войне. 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233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 Дедушка   водитель герой  </vt:lpstr>
      <vt:lpstr>  Иванов Григорий Иванович</vt:lpstr>
      <vt:lpstr>Дедушкин пиджак с орденами и медалями</vt:lpstr>
      <vt:lpstr>Слайд 5</vt:lpstr>
      <vt:lpstr>  Памятник у в деревне Нуктужи  Звениговского района Республики Марий Эл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19</cp:revision>
  <dcterms:created xsi:type="dcterms:W3CDTF">2015-04-24T17:43:35Z</dcterms:created>
  <dcterms:modified xsi:type="dcterms:W3CDTF">2015-04-24T19:24:32Z</dcterms:modified>
</cp:coreProperties>
</file>