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57" r:id="rId3"/>
    <p:sldId id="259" r:id="rId4"/>
    <p:sldId id="261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B0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00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628800"/>
            <a:ext cx="7327776" cy="936104"/>
          </a:xfrm>
        </p:spPr>
        <p:txBody>
          <a:bodyPr/>
          <a:lstStyle/>
          <a:p>
            <a:r>
              <a:rPr lang="ru-RU" smtClean="0"/>
              <a:t> </a:t>
            </a:r>
            <a:r>
              <a:rPr lang="ru-RU" b="1" smtClean="0">
                <a:solidFill>
                  <a:srgbClr val="92D050"/>
                </a:solidFill>
              </a:rPr>
              <a:t>Презентация занятия     кружка «АБВГДейка» </a:t>
            </a:r>
            <a:br>
              <a:rPr lang="ru-RU" b="1" smtClean="0">
                <a:solidFill>
                  <a:srgbClr val="92D050"/>
                </a:solidFill>
              </a:rPr>
            </a:br>
            <a:r>
              <a:rPr lang="ru-RU" b="1" smtClean="0">
                <a:solidFill>
                  <a:srgbClr val="92D050"/>
                </a:solidFill>
              </a:rPr>
              <a:t>    «Лесная школа»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1026" name="Picture 2" descr="C:\Users\IVANOV\Desktop\13d2127d8f6049b31f3e7480f40540dcb24022126569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58" y="3035021"/>
            <a:ext cx="5716845" cy="381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468560" y="335699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dirty="0"/>
              <a:t>                                                                              </a:t>
            </a:r>
            <a:r>
              <a:rPr lang="ru-RU" sz="1200" b="1" dirty="0" smtClean="0"/>
              <a:t>                                                                                </a:t>
            </a:r>
          </a:p>
          <a:p>
            <a:r>
              <a:rPr lang="ru-RU" sz="1200" b="1" dirty="0" smtClean="0"/>
              <a:t> 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805514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FF00"/>
                </a:solidFill>
              </a:rPr>
              <a:t>Руководитель  кружка: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b="1" dirty="0">
                <a:solidFill>
                  <a:srgbClr val="FFFF00"/>
                </a:solidFill>
              </a:rPr>
              <a:t>                                                                                  воспитатель высшей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b="1" dirty="0">
                <a:solidFill>
                  <a:srgbClr val="FFFF00"/>
                </a:solidFill>
              </a:rPr>
              <a:t>	                                            квалификационной категории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b="1" dirty="0">
                <a:solidFill>
                  <a:srgbClr val="FFFF00"/>
                </a:solidFill>
              </a:rPr>
              <a:t>                                                                                              Иванова М. В.</a:t>
            </a:r>
            <a:endParaRPr lang="ru-RU" sz="1600" dirty="0">
              <a:solidFill>
                <a:srgbClr val="FFFF00"/>
              </a:solidFill>
            </a:endParaRPr>
          </a:p>
          <a:p>
            <a:r>
              <a:rPr lang="ru-RU" sz="1600" dirty="0">
                <a:solidFill>
                  <a:srgbClr val="FFFF00"/>
                </a:solidFill>
              </a:rPr>
              <a:t>                                                                                              </a:t>
            </a:r>
            <a:r>
              <a:rPr lang="ru-RU" sz="1600" b="1" dirty="0">
                <a:solidFill>
                  <a:srgbClr val="FFFF00"/>
                </a:solidFill>
              </a:rPr>
              <a:t>Саранск 2014г.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VANOV\Desktop\Фото кружка АБВГДека\P10109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" y="6466"/>
            <a:ext cx="4659388" cy="34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VANOV\Desktop\Фото кружка АБВГДека\P1010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02" y="3501007"/>
            <a:ext cx="4498581" cy="33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20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VANOV\Desktop\Фото кружка АБВГДека\P1010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35486" cy="34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VANOV\Desktop\Фото кружка АБВГДека\P1010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3396855"/>
            <a:ext cx="46085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092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VANOV\Desktop\Фото кружка АБВГДека\P1010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46"/>
            <a:ext cx="4854443" cy="36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VANOV\Desktop\Фото кружка АБВГДека\P10109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31" y="3594086"/>
            <a:ext cx="4454769" cy="33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053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VANOV\Desktop\Фото кружка АБВГДека\P1010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73763" cy="328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VANOV\Desktop\Фото кружка АБВГДека\P1010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63" y="3279360"/>
            <a:ext cx="4770237" cy="35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5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VANOV\Desktop\Фото кружка АБВГДека\P101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70" y="24015"/>
            <a:ext cx="5820139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611560" y="3933056"/>
            <a:ext cx="7416824" cy="1560769"/>
          </a:xfrm>
        </p:spPr>
        <p:txBody>
          <a:bodyPr/>
          <a:lstStyle/>
          <a:p>
            <a:r>
              <a:rPr lang="ru-RU" sz="2800" dirty="0" smtClean="0"/>
              <a:t>        </a:t>
            </a:r>
            <a:r>
              <a:rPr lang="ru-RU" sz="3600" b="1" dirty="0" smtClean="0">
                <a:solidFill>
                  <a:srgbClr val="33CC33"/>
                </a:solidFill>
              </a:rPr>
              <a:t>СПАСИБО ЗА  ВНИМАНИЕ!</a:t>
            </a:r>
            <a:endParaRPr lang="ru-RU" sz="32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15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</TotalTime>
  <Words>18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 Презентация занятия     кружка «АБВГДейка»      «Лесная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</dc:creator>
  <cp:lastModifiedBy>IVANOV</cp:lastModifiedBy>
  <cp:revision>7</cp:revision>
  <dcterms:created xsi:type="dcterms:W3CDTF">2014-05-28T12:27:55Z</dcterms:created>
  <dcterms:modified xsi:type="dcterms:W3CDTF">2015-02-02T16:51:12Z</dcterms:modified>
</cp:coreProperties>
</file>