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1" r:id="rId4"/>
    <p:sldId id="262" r:id="rId5"/>
    <p:sldId id="263" r:id="rId6"/>
    <p:sldId id="264" r:id="rId7"/>
    <p:sldId id="258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947A-65F5-4FDE-9C0F-B2C0A78D8031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6489-081A-4B6F-BFE3-50509EAD6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429420" cy="500066"/>
          </a:xfrm>
        </p:spPr>
        <p:txBody>
          <a:bodyPr>
            <a:normAutofit fontScale="90000"/>
          </a:bodyPr>
          <a:lstStyle/>
          <a:p>
            <a:r>
              <a:rPr lang="ru-RU" sz="7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День Матери </a:t>
            </a:r>
            <a:br>
              <a:rPr lang="ru-RU" sz="7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Пузачкова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.И.А</a:t>
            </a:r>
            <a:endParaRPr lang="ru-RU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1-Каллективкая работа с детьми плакат ко «дню матери»</a:t>
            </a:r>
          </a:p>
          <a:p>
            <a:r>
              <a:rPr lang="ru-RU" dirty="0" smtClean="0"/>
              <a:t>2-Рисунки детей «моя мама»</a:t>
            </a:r>
          </a:p>
          <a:p>
            <a:r>
              <a:rPr lang="ru-RU" dirty="0" smtClean="0"/>
              <a:t>3-Цветы для мамы ,поделки  «</a:t>
            </a:r>
            <a:r>
              <a:rPr lang="ru-RU" dirty="0" err="1" smtClean="0"/>
              <a:t>арегами</a:t>
            </a:r>
            <a:r>
              <a:rPr lang="ru-RU" dirty="0" smtClean="0"/>
              <a:t>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099" y="714355"/>
            <a:ext cx="7143801" cy="51435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500859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428603"/>
            <a:ext cx="7286676" cy="5072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857232"/>
            <a:ext cx="678661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Матери  Пузачкова .И.А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  Пузачкова  И .А</dc:title>
  <dc:creator>1</dc:creator>
  <cp:lastModifiedBy>1</cp:lastModifiedBy>
  <cp:revision>9</cp:revision>
  <dcterms:created xsi:type="dcterms:W3CDTF">2013-11-15T18:09:37Z</dcterms:created>
  <dcterms:modified xsi:type="dcterms:W3CDTF">2013-11-26T15:45:07Z</dcterms:modified>
</cp:coreProperties>
</file>