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79" r:id="rId3"/>
    <p:sldId id="257" r:id="rId4"/>
    <p:sldId id="258" r:id="rId5"/>
    <p:sldId id="260" r:id="rId6"/>
    <p:sldId id="263" r:id="rId7"/>
    <p:sldId id="259" r:id="rId8"/>
    <p:sldId id="261" r:id="rId9"/>
    <p:sldId id="262" r:id="rId10"/>
    <p:sldId id="264" r:id="rId11"/>
    <p:sldId id="265" r:id="rId12"/>
    <p:sldId id="269" r:id="rId13"/>
    <p:sldId id="270" r:id="rId14"/>
    <p:sldId id="275" r:id="rId15"/>
    <p:sldId id="276" r:id="rId16"/>
    <p:sldId id="27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60"/>
  </p:normalViewPr>
  <p:slideViewPr>
    <p:cSldViewPr>
      <p:cViewPr>
        <p:scale>
          <a:sx n="107" d="100"/>
          <a:sy n="107" d="100"/>
        </p:scale>
        <p:origin x="17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C49484-569A-494D-93AB-EC0C03B18FE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shutterstock.com/subscribe.mhtml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hyperlink" Target="http://ru.freepik.com/free-vector/apples_671147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source=images&amp;cd=&amp;cad=rja&amp;docid=vUATIMVt2nSweM&amp;tbnid=-YKdMDU3hFLU1M:&amp;ved=0CAgQjRwwAA&amp;url=http://izum.darievna.ru/page/prjanyj-kompot&amp;ei=2-tFUdH3Jsv64QSBiYHACA&amp;psig=AFQjCNGBBuaZdgPWTGFcTiulPNXWH6Izrg&amp;ust=1363623259663854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vUATIMVt2nSweM&amp;tbnid=-YKdMDU3hFLU1M:&amp;ved=0CAgQjRwwAA&amp;url=http://izum.darievna.ru/page/prjanyj-kompot&amp;ei=2-tFUdH3Jsv64QSBiYHACA&amp;psig=AFQjCNGBBuaZdgPWTGFcTiulPNXWH6Izrg&amp;ust=1363623259663854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stadosentido.blogs.sapo.pt/2009/09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ru/url?sa=i&amp;source=images&amp;cd=&amp;cad=rja&amp;docid=rJqe3ZzQ6PFHZM&amp;tbnid=xBrjLgr2MCcc5M:&amp;ved=0CAgQjRwwAA&amp;url=http://www.liveinternet.ru/users/floozie/tags/%EA%E0%F0%F2%EE%F8%EA%E0/&amp;ei=CfNFUca6KYnY4QT35oDgDw&amp;psig=AFQjCNEw0aciteVw8TLmHbk41IN9GmLd1w&amp;ust=13636250977077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www.google.ru/url?sa=i&amp;source=images&amp;cd=&amp;cad=rja&amp;docid=lGCjcRKmfblZDM&amp;tbnid=SLXkO_IdwJyfDM:&amp;ved=0CAgQjRwwAA&amp;url=http://vkusnoe.info/varene-iz-vishni.html&amp;ei=3_RFUaWvA-3S4QSWw4GYCg&amp;psig=AFQjCNGZxGD8WKDk6_7QpQGOSpOcLbnvFg&amp;ust=136362556707909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freepik.com/free-vector/apples_671147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hyperlink" Target="http://estadosentido.blogs.sapo.pt/2009/09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detsad-kitty.ru/art/tema/page/25/&amp;ei=u8lAUcG2MMb80QW6w4HYBA&amp;bvm=bv.43287494,d.d2k&amp;psig=AFQjCNF0b0ZusSrn-HQDLHBtFyaCXGm3ZA&amp;ust=1363286671872574" TargetMode="Externa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stadosentido.blogs.sapo.pt/2009/09/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6NEd2GPjLve5HM:&amp;ved=0CAUQjRw&amp;url=http://www.zondov.ru/product_450.html&amp;ei=i8lAUdCbJKXK0AWe_YC4DQ&amp;bvm=bv.43287494,d.d2k&amp;psig=AFQjCNF0b0ZusSrn-HQDLHBtFyaCXGm3ZA&amp;ust=1363286671872574" TargetMode="External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hutterstock.com/subscribe.mhtml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4" Type="http://schemas.openxmlformats.org/officeDocument/2006/relationships/hyperlink" Target="http://ru.freepik.com/free-vector/apples_671147.htm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docid=ieOkzj5uJUM3AM&amp;tbnid=Vt1Pne3L-MkNQM:&amp;ved=0CAUQjRw&amp;url=http://www.logolife.ru/logopedy/konspekty-logopedicheskix-zanyatij/konspekt-zanyatiya-po-leksicheskoj-teme-frukty.html&amp;ei=E8lAUYVtodTRBebHgNAO&amp;bvm=bv.43287494,d.d2k&amp;psig=AFQjCNF0b0ZusSrn-HQDLHBtFyaCXGm3ZA&amp;ust=136328667187257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ru/url?sa=i&amp;source=images&amp;cd=&amp;cad=rja&amp;docid=7SCf6ljqGPQz1M&amp;tbnid=07z37gc_qDKKXM:&amp;ved=0CAgQjRwwAA&amp;url=http://fotodes.ru/download/109&amp;ei=2sxAUaa6Mu_I0AWlqoCQCg&amp;psig=AFQjCNFiNb9s4-6DaaGTPYTkyLxMVrW9Cw&amp;ust=136328764287842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detsad-kitty.ru/art/tema/page/25/&amp;ei=u8lAUcG2MMb80QW6w4HYBA&amp;bvm=bv.43287494,d.d2k&amp;psig=AFQjCNF0b0ZusSrn-HQDLHBtFyaCXGm3ZA&amp;ust=1363286671872574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6oTC7Ip1_dJezM&amp;tbnid=3wCOzCCBLudeqM:&amp;ved=0CAgQjRwwAA&amp;url=http://www.1zoom.ru/%D0%95%D0%B4%D0%B0/%D0%BE%D0%B1%D0%BE%D0%B8/142133/z132.3/&amp;ei=NM1AUfu1Ma7a0QXGzoHYAg&amp;psig=AFQjCNEO-QAeay_dx7T5xxz8CaqkXlSXxA&amp;ust=1363287732880501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jZJSScutzkvbPM&amp;tbnid=ddjdmae6We9XFM:&amp;ved=0CAgQjRwwAA&amp;url=http://www.idividi.com.mk/stil/Woman/585486/&amp;ei=zc1AUcuhEcic0QWP6oHoBA&amp;psig=AFQjCNE82jvpz9Pl9C9KR-hfjUNRQKOpPQ&amp;ust=1363287885336293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source=images&amp;cd=&amp;cad=rja&amp;docid=K5wVrYXR069pTM&amp;tbnid=9QM36o7a7qGjkM:&amp;ved=0CAgQjRwwAA&amp;url=http://www.naperekus.ru/rub_Produkty_091130190914.html&amp;ei=F-ZFUezyEK_14QTc84HACQ&amp;psig=AFQjCNFC0BQEKkkLtj_q4eR02C5nC7HNPw&amp;ust=136362178330782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6NEd2GPjLve5HM:&amp;ved=0CAUQjRw&amp;url=http://www.zondov.ru/product_450.html&amp;ei=i8lAUdCbJKXK0AWe_YC4DQ&amp;bvm=bv.43287494,d.d2k&amp;psig=AFQjCNF0b0ZusSrn-HQDLHBtFyaCXGm3ZA&amp;ust=13632866718725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stadosentido.blogs.sapo.pt/2009/09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2132856"/>
            <a:ext cx="8229600" cy="1067544"/>
          </a:xfrm>
        </p:spPr>
        <p:txBody>
          <a:bodyPr>
            <a:normAutofit fontScale="90000"/>
          </a:bodyPr>
          <a:lstStyle/>
          <a:p>
            <a:r>
              <a:rPr lang="ru-RU" sz="6000" cap="none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6000" cap="none" dirty="0" smtClean="0">
                <a:solidFill>
                  <a:srgbClr val="7030A0"/>
                </a:solidFill>
                <a:latin typeface="+mn-lt"/>
              </a:rPr>
            </a:br>
            <a:r>
              <a:rPr lang="ru-RU" sz="6000" cap="none" dirty="0" smtClean="0">
                <a:solidFill>
                  <a:srgbClr val="7030A0"/>
                </a:solidFill>
                <a:latin typeface="+mn-lt"/>
              </a:rPr>
              <a:t>Фрукты</a:t>
            </a:r>
            <a:endParaRPr lang="ru-RU" sz="6000" cap="none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44008" y="4653136"/>
            <a:ext cx="4032448" cy="1224136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Составила воспитатель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МБ ДОУ №47 Букина Л.В.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irc_mi" descr="http://kuharka.com/uploads/taginator/Dec-2011/kartinka-grushi.jp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7500" l="38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505">
            <a:off x="208969" y="54275"/>
            <a:ext cx="201622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stock photo : ripe pineapple isolated on white">
            <a:hlinkClick r:id="rId5"/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04" b="94681" l="2564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005">
            <a:off x="6637895" y="2180219"/>
            <a:ext cx="2177785" cy="244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(Составление  </a:t>
            </a:r>
            <a:r>
              <a:rPr lang="ru-RU" b="1" dirty="0">
                <a:solidFill>
                  <a:srgbClr val="FFFF00"/>
                </a:solidFill>
              </a:rPr>
              <a:t>рассказа  по  серии  сюжетных  </a:t>
            </a:r>
            <a:r>
              <a:rPr lang="ru-RU" b="1" dirty="0" smtClean="0">
                <a:solidFill>
                  <a:srgbClr val="FFFF00"/>
                </a:solidFill>
              </a:rPr>
              <a:t>картин).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</a:rPr>
              <a:t>Игра “Что мы приготовим из фруктов”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photoimg671147" descr="ябло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33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lum-tree.ru/img/gallery1/2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02433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zum.darievna.ru/uploads/june-09/kompot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1"/>
            <a:ext cx="223224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vkusnoe.biz/uploads/taginator/Mar-2013/recept-piroga-s-vishnej-i-tvorogom-fot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437112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mozgochiny.ru/wp-content/uploads98983jkhdkjf9873/2012/05/Sok-iz-apelsinov-svoimi-rukami-mozgochiny.ru-2.jpg">
            <a:hlinkClick r:id="rId10"/>
          </p:cNvPr>
          <p:cNvPicPr>
            <a:picLocks noGrp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3051"/>
            <a:ext cx="1944217" cy="214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588224" y="112474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1" y="3356992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558924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rc_mi" descr="http://kuharka.com/uploads/taginator/Dec-2011/kartinka-grush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02433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8"/>
            <a:ext cx="302433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mozgochiny.ru/wp-content/uploads98983jkhdkjf9873/2012/05/Sok-iz-apelsinov-svoimi-rukami-mozgochiny.ru-2.jpg">
            <a:hlinkClick r:id="rId6"/>
          </p:cNvPr>
          <p:cNvPicPr>
            <a:picLocks noGrp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3050"/>
            <a:ext cx="2016225" cy="21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zum.darievna.ru/uploads/june-09/kompot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8841"/>
            <a:ext cx="2016223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vkusnoe.biz/uploads/taginator/Mar-2013/recept-piroga-s-vishnej-i-tvorogom-foto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437112"/>
            <a:ext cx="259228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948264" y="119675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212976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544522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Игра. “Четвертый лишний”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irc_mi" descr="http://img1.liveinternet.ru/images/attach/c/1/50/539/50539542_1256939213_potat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13" y="1196752"/>
            <a:ext cx="2154064" cy="1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plum-tree.ru/img/gallery1/26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055943" cy="178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1268760"/>
            <a:ext cx="1944217" cy="169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ercifaf.org.pt/mosaico.edu/ee/img_gal/imagens/pesse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336545" cy="17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91880" y="3933056"/>
            <a:ext cx="1153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Картошка</a:t>
            </a:r>
          </a:p>
          <a:p>
            <a:r>
              <a:rPr lang="ru-RU" dirty="0" smtClean="0"/>
              <a:t>Груша</a:t>
            </a:r>
          </a:p>
          <a:p>
            <a:r>
              <a:rPr lang="ru-RU" dirty="0" smtClean="0"/>
              <a:t>Слива</a:t>
            </a:r>
          </a:p>
          <a:p>
            <a:r>
              <a:rPr lang="ru-RU" dirty="0" smtClean="0"/>
              <a:t>Персик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 “Догадайся что я хочу сок или варенье.”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Я хочу яблочный….</a:t>
            </a:r>
            <a:br>
              <a:rPr lang="ru-RU" sz="2800" dirty="0"/>
            </a:br>
            <a:r>
              <a:rPr lang="ru-RU" sz="2800" dirty="0"/>
              <a:t>Я хочу яблочное….</a:t>
            </a:r>
            <a:br>
              <a:rPr lang="ru-RU" sz="2800" dirty="0"/>
            </a:br>
            <a:r>
              <a:rPr lang="ru-RU" sz="2800" dirty="0"/>
              <a:t>Я хочу грушевый….</a:t>
            </a:r>
            <a:br>
              <a:rPr lang="ru-RU" sz="2800" dirty="0"/>
            </a:br>
            <a:r>
              <a:rPr lang="ru-RU" sz="2800" dirty="0"/>
              <a:t>Я хочу грушевое….</a:t>
            </a:r>
            <a:br>
              <a:rPr lang="ru-RU" sz="2800" dirty="0"/>
            </a:br>
            <a:r>
              <a:rPr lang="ru-RU" sz="2800" dirty="0"/>
              <a:t>Я хочу абрикосовое….</a:t>
            </a:r>
            <a:br>
              <a:rPr lang="ru-RU" sz="2800" dirty="0"/>
            </a:br>
            <a:r>
              <a:rPr lang="ru-RU" sz="2800" dirty="0"/>
              <a:t>Я хочу абрикосовый….</a:t>
            </a:r>
            <a:br>
              <a:rPr lang="ru-RU" sz="2800" dirty="0"/>
            </a:br>
            <a:r>
              <a:rPr lang="ru-RU" sz="2800" dirty="0"/>
              <a:t>Я хочу апельсиновый….</a:t>
            </a:r>
            <a:br>
              <a:rPr lang="ru-RU" sz="2800" dirty="0"/>
            </a:br>
            <a:r>
              <a:rPr lang="ru-RU" sz="2800" dirty="0"/>
              <a:t>Я хочу персиковое….</a:t>
            </a:r>
          </a:p>
        </p:txBody>
      </p:sp>
      <p:pic>
        <p:nvPicPr>
          <p:cNvPr id="5" name="irc_mi" descr="http://mozgochiny.ru/wp-content/uploads98983jkhdkjf9873/2012/05/Sok-iz-apelsinov-svoimi-rukami-mozgochiny.ru-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83" y="1600201"/>
            <a:ext cx="2188714" cy="211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vkusnoe.info/uploads/taginator/Jun-2012/varene-iz-vishni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23224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12360" y="278092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445224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варенье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 рассказа  по  серии  сюжетных  картин.</a:t>
            </a:r>
            <a:endParaRPr lang="ru-RU" dirty="0"/>
          </a:p>
        </p:txBody>
      </p:sp>
      <p:pic>
        <p:nvPicPr>
          <p:cNvPr id="3" name="Рисунок 2" descr="http://detsad25.spb.ru/wp-content/uploads/2013/0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7560839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к  картинкам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кого будем составлять рассказ?</a:t>
            </a:r>
            <a:br>
              <a:rPr lang="ru-RU" dirty="0"/>
            </a:br>
            <a:r>
              <a:rPr lang="ru-RU" dirty="0"/>
              <a:t>Расскажи, какая была гусеница и как её звали?</a:t>
            </a:r>
            <a:br>
              <a:rPr lang="ru-RU" dirty="0"/>
            </a:br>
            <a:r>
              <a:rPr lang="ru-RU" dirty="0"/>
              <a:t>Чем гусеница занималась летом?</a:t>
            </a:r>
            <a:br>
              <a:rPr lang="ru-RU" dirty="0"/>
            </a:br>
            <a:r>
              <a:rPr lang="ru-RU" dirty="0"/>
              <a:t>Куда однажды заползла гусеница? Что там увидела?</a:t>
            </a:r>
            <a:br>
              <a:rPr lang="ru-RU" dirty="0"/>
            </a:br>
            <a:r>
              <a:rPr lang="ru-RU" dirty="0"/>
              <a:t>Что гусеница сделала с яблоком?</a:t>
            </a:r>
            <a:br>
              <a:rPr lang="ru-RU" dirty="0"/>
            </a:br>
            <a:r>
              <a:rPr lang="ru-RU" dirty="0"/>
              <a:t>Почему гусеница решила остаться в яблоке?</a:t>
            </a:r>
            <a:br>
              <a:rPr lang="ru-RU" dirty="0"/>
            </a:br>
            <a:r>
              <a:rPr lang="ru-RU" dirty="0"/>
              <a:t>Что гусеница смастерила в своём новом жилище?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detsad25.spb.ru/wp-content/uploads/2013/0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112568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Примерное  составление  рассказа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ребёнку не читается, а может использоваться в качестве помощи в случае затруднений при составлении детского, авторского рассказа.</a:t>
            </a:r>
          </a:p>
          <a:p>
            <a:r>
              <a:rPr lang="ru-RU" dirty="0"/>
              <a:t>Жила – поживала молодая, зелёная гусеница. Звали её Настя. Хорошо ей жилось летом: лазила по деревьям, лакомилась листочками, нежилась под солнышком. Вот только дома у гусеницы не было и она мечтала его найти. Один раз гусеница заползла на яблоню. Увидела красное большое яблоко и начала его грызть. Яблоко было такое вкусное, что гусеница не заметила, как прогрызла его насквозь. Гусеница Настя решила остаться жить в яблоке. Ей там было тепло и уютно. Скоро гусеница смастерила в своём жилище окошко и дверцу. Получился чудесный домик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img671147" descr="ябло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5" y="836712"/>
            <a:ext cx="7560840" cy="534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86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9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Цели: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-расширить </a:t>
            </a:r>
            <a:r>
              <a:rPr lang="ru-RU" b="1" dirty="0">
                <a:solidFill>
                  <a:srgbClr val="FFFF00"/>
                </a:solidFill>
              </a:rPr>
              <a:t>словарь по теме «Фрукты»»;</a:t>
            </a:r>
          </a:p>
          <a:p>
            <a:r>
              <a:rPr lang="ru-RU" b="1" dirty="0">
                <a:solidFill>
                  <a:srgbClr val="FFFF00"/>
                </a:solidFill>
              </a:rPr>
              <a:t>- учить согласовывать существительное с прилагательным, существительное с числительным;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-составлять </a:t>
            </a:r>
            <a:r>
              <a:rPr lang="ru-RU" b="1" dirty="0">
                <a:solidFill>
                  <a:srgbClr val="FFFF00"/>
                </a:solidFill>
              </a:rPr>
              <a:t>рассказ по опорным картинкам. </a:t>
            </a:r>
            <a:r>
              <a:rPr lang="ru-RU" b="1" dirty="0" smtClean="0">
                <a:solidFill>
                  <a:srgbClr val="FFFF00"/>
                </a:solidFill>
              </a:rPr>
              <a:t>-воспитывать </a:t>
            </a:r>
            <a:r>
              <a:rPr lang="ru-RU" b="1" dirty="0">
                <a:solidFill>
                  <a:srgbClr val="FFFF00"/>
                </a:solidFill>
              </a:rPr>
              <a:t>бережное отношение к природе.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-развивать </a:t>
            </a:r>
            <a:r>
              <a:rPr lang="ru-RU" b="1" dirty="0">
                <a:solidFill>
                  <a:srgbClr val="FFFF00"/>
                </a:solidFill>
              </a:rPr>
              <a:t>память, мышление, внимание.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irc_mi" descr="http://www.cercifaf.org.pt/mosaico.edu/ee/img_gal/imagens/pessego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375">
            <a:off x="5108613" y="2608059"/>
            <a:ext cx="3600400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etsad-kitty.ru/uploads/posts/2012-02/1328889805_fr_0005.jpg">
            <a:hlinkClick r:id="rId5"/>
          </p:cNvPr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" b="100000" l="8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410">
            <a:off x="1439924" y="3861048"/>
            <a:ext cx="345638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01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Называние  предметов</a:t>
            </a:r>
            <a:endParaRPr lang="ru-RU" dirty="0"/>
          </a:p>
        </p:txBody>
      </p:sp>
      <p:pic>
        <p:nvPicPr>
          <p:cNvPr id="6" name="irc_mi" descr="http://kuharka.com/uploads/taginator/Dec-2011/kartinka-grushi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0200"/>
            <a:ext cx="201622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hotoimg671147" descr="яблоки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772816"/>
            <a:ext cx="226744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tock photo : ripe pineapple isolated on whit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87220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cercifaf.org.pt/mosaico.edu/ee/img_gal/imagens/pesse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4482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femiss.ru/uploads/images/banana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30425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big/8987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223224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Обобщающее  понятие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3717031"/>
            <a:ext cx="3682752" cy="100811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Фрукты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irc_mi" descr="http://www.logolife.ru/wp-content/uploads/konspekt-zanyatiya-frukty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330824" cy="419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«Один – Много».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81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10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irc_mi" descr="http://fotodes.ru/upload/img1336427155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88432" cy="22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3"/>
            <a:ext cx="4032448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detsad-kitty.ru/uploads/posts/2012-02/1328889805_fr_0005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60440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medium/7323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2" y="1556794"/>
            <a:ext cx="4001469" cy="223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3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476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36712"/>
            <a:ext cx="4041775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irc_mi" descr="http://femiss.ru/uploads/images/banan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4032448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mages.idividi.com.mk/images/banana3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032448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3"/>
            <a:ext cx="324036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1zoom.ru/big2/43/142133-nloshka.jpg">
            <a:hlinkClick r:id="rId8"/>
          </p:cNvPr>
          <p:cNvPicPr>
            <a:picLocks noGrp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16424" cy="269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Какой?  Какая?  Какие?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желтый, сочный, кислый, овальный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077072"/>
            <a:ext cx="4041775" cy="2049091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оранжевый, круглый, сладкий, сочный;</a:t>
            </a:r>
          </a:p>
          <a:p>
            <a:endParaRPr lang="ru-RU" dirty="0"/>
          </a:p>
        </p:txBody>
      </p:sp>
      <p:pic>
        <p:nvPicPr>
          <p:cNvPr id="7" name="irc_mi" descr="http://www.naperekus.ru/foto/raznoe/091130190717/Lim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5"/>
            <a:ext cx="403244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big/898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5"/>
            <a:ext cx="3672407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сладкая, желтая, сочная, твердая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149080"/>
            <a:ext cx="4041775" cy="19770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сладкое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smtClean="0">
                <a:solidFill>
                  <a:srgbClr val="00B050"/>
                </a:solidFill>
              </a:rPr>
              <a:t>зеленое, </a:t>
            </a:r>
            <a:r>
              <a:rPr lang="ru-RU" sz="3600" dirty="0">
                <a:solidFill>
                  <a:srgbClr val="00B050"/>
                </a:solidFill>
              </a:rPr>
              <a:t>сочное, круглое</a:t>
            </a:r>
          </a:p>
        </p:txBody>
      </p:sp>
      <p:pic>
        <p:nvPicPr>
          <p:cNvPr id="7" name="irc_mi" descr="http://kuharka.com/uploads/taginator/Dec-2011/kartinka-grush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81642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zondov.ru/data/medium/732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744416" cy="280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39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041775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365104"/>
            <a:ext cx="4040188" cy="17610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бордовая, </a:t>
            </a:r>
            <a:r>
              <a:rPr lang="ru-RU" sz="3200" dirty="0">
                <a:solidFill>
                  <a:srgbClr val="C00000"/>
                </a:solidFill>
              </a:rPr>
              <a:t>овальная, сладкая, сочная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293096"/>
            <a:ext cx="4041775" cy="18330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круглый, сочный, розовый, сладкий</a:t>
            </a:r>
          </a:p>
        </p:txBody>
      </p:sp>
      <p:pic>
        <p:nvPicPr>
          <p:cNvPr id="7" name="irc_mi" descr="http://www.cercifaf.org.pt/mosaico.edu/ee/img_gal/imagens/pesse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9"/>
            <a:ext cx="396043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lum-tree.ru/img/gallery1/2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9"/>
            <a:ext cx="403244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262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Фрукты</vt:lpstr>
      <vt:lpstr>Презентация PowerPoint</vt:lpstr>
      <vt:lpstr>Называние  предметов</vt:lpstr>
      <vt:lpstr>Обобщающее  понятие</vt:lpstr>
      <vt:lpstr>Игра:  «Один – Много».</vt:lpstr>
      <vt:lpstr>Презентация PowerPoint</vt:lpstr>
      <vt:lpstr>Игра:  Какой?  Какая?  Какие?</vt:lpstr>
      <vt:lpstr>Презентация PowerPoint</vt:lpstr>
      <vt:lpstr>Презентация PowerPoint</vt:lpstr>
      <vt:lpstr>Игра “Что мы приготовим из фруктов” </vt:lpstr>
      <vt:lpstr>Презентация PowerPoint</vt:lpstr>
      <vt:lpstr>Игра. “Четвертый лишний” </vt:lpstr>
      <vt:lpstr>Игра “Догадайся что я хочу сок или варенье.”</vt:lpstr>
      <vt:lpstr>Составление  рассказа  по  серии  сюжетных  картин.</vt:lpstr>
      <vt:lpstr>Вопросы  к  картинкам</vt:lpstr>
      <vt:lpstr>Примерное  составление  рассказа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U53R</cp:lastModifiedBy>
  <cp:revision>24</cp:revision>
  <dcterms:created xsi:type="dcterms:W3CDTF">2013-03-17T15:21:42Z</dcterms:created>
  <dcterms:modified xsi:type="dcterms:W3CDTF">2015-05-12T15:11:34Z</dcterms:modified>
</cp:coreProperties>
</file>