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2" r:id="rId2"/>
    <p:sldId id="263" r:id="rId3"/>
    <p:sldId id="279" r:id="rId4"/>
    <p:sldId id="264" r:id="rId5"/>
    <p:sldId id="271" r:id="rId6"/>
    <p:sldId id="270" r:id="rId7"/>
    <p:sldId id="267" r:id="rId8"/>
    <p:sldId id="268" r:id="rId9"/>
    <p:sldId id="269" r:id="rId10"/>
    <p:sldId id="280" r:id="rId11"/>
    <p:sldId id="27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5466D6-044F-4F88-A715-2B6CDC519325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B3CA0-3F2D-4171-8C40-99B6C2B97A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866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07979-8786-4C59-B9EB-A7279544620F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AD2A2-9B0D-4331-88A5-75E3E1D5EF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6000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07979-8786-4C59-B9EB-A7279544620F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AD2A2-9B0D-4331-88A5-75E3E1D5EF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6000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07979-8786-4C59-B9EB-A7279544620F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AD2A2-9B0D-4331-88A5-75E3E1D5EF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6000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07979-8786-4C59-B9EB-A7279544620F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AD2A2-9B0D-4331-88A5-75E3E1D5EF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6000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07979-8786-4C59-B9EB-A7279544620F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AD2A2-9B0D-4331-88A5-75E3E1D5EF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6000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07979-8786-4C59-B9EB-A7279544620F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AD2A2-9B0D-4331-88A5-75E3E1D5EF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6000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07979-8786-4C59-B9EB-A7279544620F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AD2A2-9B0D-4331-88A5-75E3E1D5EF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6000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07979-8786-4C59-B9EB-A7279544620F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AD2A2-9B0D-4331-88A5-75E3E1D5EF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6000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07979-8786-4C59-B9EB-A7279544620F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AD2A2-9B0D-4331-88A5-75E3E1D5EF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6000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07979-8786-4C59-B9EB-A7279544620F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AD2A2-9B0D-4331-88A5-75E3E1D5EF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6000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07979-8786-4C59-B9EB-A7279544620F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AD2A2-9B0D-4331-88A5-75E3E1D5EF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6000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07979-8786-4C59-B9EB-A7279544620F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AD2A2-9B0D-4331-88A5-75E3E1D5EF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6000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&amp;Mcy;&amp;ucy;&amp;fcy;&amp;tcy;&amp;icy;&amp;jcy; &amp;ocy;&amp;bcy;&amp;ocy;&amp;zcy;&amp;vcy;&amp;acy;&amp;lcy; &amp;vcy;&amp;ocy;&amp;zcy;&amp;lcy;&amp;ocy;&amp;zhcy;&amp;iecy;&amp;ncy;&amp;icy;&amp;iecy; &amp;tscy;&amp;vcy;&amp;iecy;&amp;tcy;&amp;ocy;&amp;vcy; &amp;kcy; &amp;Mcy;&amp;ocy;&amp;gcy;&amp;icy;&amp;lcy;&amp;iecy; &amp;Ncy;&amp;iecy;&amp;icy;&amp;zcy;&amp;vcy;&amp;iecy;&amp;scy;&amp;tcy;&amp;ncy;&amp;ocy;&amp;gcy;&amp;ocy; &amp;Lcy;&amp;iecy;&amp;vcy;&amp;ocy;&amp;rcy;&amp;acy;&amp;dcy;&amp;icy;&amp;kcy;&amp;acy;&amp;l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0"/>
            <a:ext cx="5774914" cy="68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6000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8640960" cy="68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6000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&amp;Gcy;&amp;acy;&amp;zcy;&amp;iecy;&amp;tcy;&amp;acy; &quot;&amp;Mcy;&amp;ocy;&amp;zcy;&amp;dcy;&amp;ocy;&amp;kcy;&amp;scy;&amp;kcy;&amp;icy;&amp;jcy; &amp;vcy;&amp;iecy;&amp;scy;&amp;tcy;&amp;ncy;&amp;icy;&amp;kcy;&quot;, &amp;gcy;. &amp;Mcy;&amp;ocy;&amp;zcy;&amp;dcy;&amp;ocy;&amp;kcy; - &amp;scy;&amp;vcy;&amp;iecy;&amp;zhcy;&amp;icy;&amp;iecy; &amp;ncy;&amp;ocy;&amp;vcy;&amp;ocy;&amp;scy;&amp;tcy;&amp;icy;"/>
          <p:cNvPicPr>
            <a:picLocks noChangeAspect="1" noChangeArrowheads="1"/>
          </p:cNvPicPr>
          <p:nvPr/>
        </p:nvPicPr>
        <p:blipFill>
          <a:blip r:embed="rId2" cstate="print"/>
          <a:srcRect l="4057"/>
          <a:stretch>
            <a:fillRect/>
          </a:stretch>
        </p:blipFill>
        <p:spPr bwMode="auto">
          <a:xfrm>
            <a:off x="0" y="0"/>
            <a:ext cx="9353137" cy="652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0"/>
            <a:ext cx="8820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b="1" i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5445224"/>
            <a:ext cx="9289032" cy="1107996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ru-RU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sz="6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Monotype Corsiva" pitchFamily="66" charset="0"/>
              </a:rPr>
              <a:t>ПИСЬМА С ФРОНТА…</a:t>
            </a:r>
            <a:endParaRPr lang="ru-RU" sz="6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 spd="slow" advTm="6000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&amp;Lcy;&amp;yucy;&amp;dcy;&amp;icy; &amp;vcy;&amp;ocy; &amp;Vcy;&amp;tcy;&amp;ocy;&amp;rcy;&amp;ocy;&amp;jcy; &amp;Mcy;&amp;icy;&amp;rcy;&amp;ocy;&amp;vcy;&amp;ocy;&amp;jcy; &amp;vcy;&amp;ocy;&amp;jcy;&amp;ncy;&amp;iecy; (WW2)"/>
          <p:cNvPicPr>
            <a:picLocks noChangeAspect="1" noChangeArrowheads="1"/>
          </p:cNvPicPr>
          <p:nvPr/>
        </p:nvPicPr>
        <p:blipFill>
          <a:blip r:embed="rId2" cstate="print"/>
          <a:srcRect r="18493"/>
          <a:stretch>
            <a:fillRect/>
          </a:stretch>
        </p:blipFill>
        <p:spPr bwMode="auto">
          <a:xfrm>
            <a:off x="395536" y="2204864"/>
            <a:ext cx="5328592" cy="43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&amp;Rcy;&amp;ocy;&amp;bcy;&amp;iecy;&amp;rcy;&amp;tcy; &amp;Rcy;&amp;ocy;&amp;zhcy;&amp;dcy;&amp;iecy;&amp;scy;&amp;tcy;&amp;vcy;&amp;iecy;&amp;ncy;&amp;scy;&amp;kcy;&amp;icy;&amp;jcy; - &quot;&amp;Rcy;&amp;iecy;&amp;kcy;&amp;vcy;&amp;icy;&amp;iecy;&amp;mcy;&quot;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260648"/>
            <a:ext cx="3360000" cy="50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6000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 r="14090" b="5641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6000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&amp;Fcy;&amp;ocy;&amp;tcy;&amp;ocy;&amp;Tcy;&amp;iecy;&amp;lcy;&amp;iecy;&amp;gcy;&amp;rcy;&amp;acy;&amp;fcy; &quot; &amp;Fcy;&amp;ocy;&amp;tcy;&amp;ocy;&amp;khcy;&amp;rcy;&amp;ocy;&amp;ncy;&amp;icy;&amp;kcy;&amp;acy; &amp;Vcy;&amp;iecy;&amp;lcy;&amp;icy;&amp;kcy;&amp;ocy;&amp;jcy; &amp;Ocy;&amp;tcy;&amp;iecy;&amp;chcy;&amp;iecy;&amp;scy;&amp;tcy;&amp;vcy;&amp;iecy;&amp;ncy;&amp;ncy;&amp;ocy;&amp;jcy; &amp;vcy;&amp;ocy;&amp;jcy;&amp;ncy;&amp;ycy;, &amp;chcy;.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90697" cy="64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6000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&amp;Vcy;&amp;iecy;&amp;lcy;&amp;icy;&amp;kcy;&amp;acy;&amp;yacy; &amp;Ocy;&amp;tcy;&amp;iecy;&amp;chcy;&amp;iecy;&amp;scy;&amp;tcy;&amp;vcy;&amp;iecy;&amp;ncy;&amp;ncy;&amp;acy;&amp;yacy; &amp;Vcy;&amp;ocy;&amp;jcy;&amp;ncy;&amp;acy; (137 &amp;fcy;&amp;ocy;&amp;tcy;&amp;ocy;) &quot; &amp;CHcy;&amp;ucy;&amp;vcy;&amp;scy;&amp;tcy;&amp;vcy;&amp;ucy;&amp;jcy; &amp;scy;&amp;iecy;&amp;bcy;&amp;yacy; &amp;kcy;&amp;acy;&amp;kcy; &amp;dcy;&amp;ocy;&amp;mcy;&amp;acy;! =) odin.ya1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8000"/>
            <a:ext cx="5437800" cy="68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6000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1941-1945. &amp;Kcy;&amp;acy;&amp;kcy; &amp;ecy;&amp;tcy;&amp;ocy; &amp;bcy;&amp;ycy;&amp;lcy;&amp;ocy; - &amp;Scy;&amp;tcy;&amp;rcy;&amp;acy;&amp;ncy;&amp;icy;&amp;tscy;&amp;acy; 17 - &amp;Icy;&amp;Scy;&amp;Tcy;&amp;Ocy;&amp;Rcy;&amp;Icy;&amp;YAcy;, &amp;Pcy;&amp;Ocy;&amp;Lcy;&amp;Icy;&amp;Tcy;&amp;Icy;&amp;Kcy;&amp;Acy;, &amp;Ecy;&amp;Kcy;&amp;Ocy;&amp;Ncy;&amp;Ocy;&amp;Mcy;&amp;Icy;&amp;Kcy;&amp;Acy; - &amp;ZHcy;&amp;IEcy;&amp;Lcy;&amp;IEcy;&amp;Zcy;&amp;Ncy;&amp;Ycy;&amp;Jcy; &amp;Fcy;&amp;Acy;&amp;Kcy;&amp;Tcy;&amp;Ocy;&amp;R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9144000" cy="61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6000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&amp;Gcy;&amp;ocy;&amp;scy;&amp;ucy;&amp;dcy;&amp;acy;&amp;rcy;&amp;scy;&amp;tcy;&amp;vcy;&amp;iecy;&amp;ncy;&amp;ncy;&amp;ycy;&amp;iecy; &amp;acy;&amp;rcy;&amp;khcy;&amp;icy;&amp;vcy;&amp;ycy; &amp;Rcy;&amp;Fcy;, &amp;khcy;&amp;rcy;&amp;acy;&amp;ncy;&amp;yacy;&amp;shchcy;&amp;icy;&amp;iecy; &amp;fcy;&amp;ocy;&amp;tcy;&amp;ocy;&amp;dcy;&amp;ocy;&amp;kcy;&amp;ucy;&amp;mcy;&amp;iecy;&amp;ncy;&amp;tcy;&amp;ycy; &amp;ocy; &amp;Vcy;&amp;iecy;&amp;lcy;&amp;icy;&amp;kcy;&amp;ocy;&amp;jcy; &amp;Ocy;&amp;tcy;&amp;iecy;&amp;chcy;&amp;iecy;&amp;scy;&amp;tcy;&amp;vcy;&amp;iecy;&amp;ncy;&amp;ncy;&amp;ocy;&amp;jcy; &amp;vcy;&amp;ocy;&amp;jcy;&amp;ncy;&amp;iecy; 1941-1945 &amp;gcy;&amp;gcy;. &amp;Scy;&amp;acy;&amp;jcy;&amp;tcy; &quot;&amp;Pcy;&amp;ocy;&amp;bcy;&amp;iecy;&amp;dcy;&amp;acy;. 1941-1945&quot;."/>
          <p:cNvPicPr>
            <a:picLocks noChangeAspect="1" noChangeArrowheads="1"/>
          </p:cNvPicPr>
          <p:nvPr/>
        </p:nvPicPr>
        <p:blipFill>
          <a:blip r:embed="rId2" cstate="print"/>
          <a:srcRect t="26063" b="13224"/>
          <a:stretch>
            <a:fillRect/>
          </a:stretch>
        </p:blipFill>
        <p:spPr bwMode="auto">
          <a:xfrm>
            <a:off x="1331640" y="260648"/>
            <a:ext cx="6650092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6000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959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9311143" cy="61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6000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&amp;Scy;&amp;tcy;&amp;acy;&amp;lcy;&amp;icy;&amp;ncy;&amp;gcy;&amp;rcy;&amp;acy;&amp;dcy; 1942-1943 - &amp;Fcy;&amp;ocy;&amp;tcy;&amp;ocy; 194115 - TUT.u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88640"/>
            <a:ext cx="5567010" cy="64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6000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5</Words>
  <Application>Microsoft Office PowerPoint</Application>
  <PresentationFormat>Экран (4:3)</PresentationFormat>
  <Paragraphs>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Ольга Михайлова</cp:lastModifiedBy>
  <cp:revision>17</cp:revision>
  <dcterms:created xsi:type="dcterms:W3CDTF">2015-03-06T05:52:14Z</dcterms:created>
  <dcterms:modified xsi:type="dcterms:W3CDTF">2015-05-14T10:07:05Z</dcterms:modified>
</cp:coreProperties>
</file>