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99" r:id="rId4"/>
    <p:sldId id="295" r:id="rId5"/>
    <p:sldId id="303" r:id="rId6"/>
    <p:sldId id="302" r:id="rId7"/>
    <p:sldId id="296" r:id="rId8"/>
    <p:sldId id="297" r:id="rId9"/>
    <p:sldId id="298" r:id="rId10"/>
    <p:sldId id="300" r:id="rId11"/>
    <p:sldId id="307" r:id="rId12"/>
    <p:sldId id="260" r:id="rId13"/>
    <p:sldId id="283" r:id="rId14"/>
    <p:sldId id="288" r:id="rId15"/>
    <p:sldId id="282" r:id="rId16"/>
    <p:sldId id="301" r:id="rId17"/>
    <p:sldId id="304" r:id="rId18"/>
    <p:sldId id="305" r:id="rId19"/>
    <p:sldId id="306" r:id="rId20"/>
    <p:sldId id="284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0A9F94-9245-47F1-8651-B1F34CCF7047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342ADE9-FFDC-48C3-94D9-65B9DBAE57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i035.radikal.ru/0801/49/065b99f870c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9"/>
            <a:ext cx="9144000" cy="68616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1428736"/>
            <a:ext cx="85011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ПЕДСОВЕТ</a:t>
            </a:r>
          </a:p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«ВОСПИТАНИЕ ДЕТЕЙ ДОШКОЛЬНОГО ВОЗРАСТА С УЧЕТОМ ИХ ГЕНДЕРНЫХ ОСОБЕННОСТЕЙ»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икс\Рабочий стол\Adorab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000504"/>
            <a:ext cx="2786083" cy="23050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2857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По определению ООН, именно </a:t>
            </a:r>
            <a:r>
              <a:rPr lang="ru-RU" sz="4000" dirty="0" err="1" smtClean="0"/>
              <a:t>гендерные</a:t>
            </a:r>
            <a:r>
              <a:rPr lang="ru-RU" sz="4000" dirty="0" smtClean="0"/>
              <a:t> отношения являются одной из глобальных проблем </a:t>
            </a:r>
          </a:p>
          <a:p>
            <a:pPr algn="ctr">
              <a:buNone/>
            </a:pPr>
            <a:r>
              <a:rPr lang="ru-RU" sz="4000" dirty="0" smtClean="0"/>
              <a:t>21 века</a:t>
            </a:r>
            <a:endParaRPr lang="ru-RU" sz="4000" dirty="0"/>
          </a:p>
        </p:txBody>
      </p:sp>
      <p:pic>
        <p:nvPicPr>
          <p:cNvPr id="1026" name="Picture 2" descr="C:\Documents and Settings\никс\Рабочий стол\photos0-800x6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14686"/>
            <a:ext cx="4071966" cy="2928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r>
              <a:rPr lang="ru-RU" sz="2400" b="1" dirty="0" smtClean="0"/>
              <a:t>Содержание существующих на сегодняшний момент программ воспитания детей в ДОУ составлено без учета </a:t>
            </a:r>
            <a:r>
              <a:rPr lang="ru-RU" sz="2400" b="1" dirty="0" err="1" smtClean="0"/>
              <a:t>гендерных</a:t>
            </a:r>
            <a:r>
              <a:rPr lang="ru-RU" sz="2400" b="1" dirty="0" smtClean="0"/>
              <a:t> особенностей мальчиков и девочек. В них делается акцент на психологические, индивидуальные и возрастные особенности детей, без акцента на </a:t>
            </a:r>
            <a:r>
              <a:rPr lang="ru-RU" sz="2400" b="1" dirty="0" err="1" smtClean="0"/>
              <a:t>гендер</a:t>
            </a:r>
            <a:endParaRPr lang="ru-RU" dirty="0"/>
          </a:p>
        </p:txBody>
      </p:sp>
      <p:pic>
        <p:nvPicPr>
          <p:cNvPr id="1026" name="Picture 2" descr="C:\Documents and Settings\никс\Рабочий стол\фото для презент\80017183_large_3042475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214686"/>
            <a:ext cx="392907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i035.radikal.ru/0801/49/065b99f870c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659"/>
            <a:ext cx="9144000" cy="686165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57224" y="929799"/>
            <a:ext cx="78581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/>
              <a:t>Выполнение требований, обозначенных ФГОС ДО, весьма затруднительно без учета особенностей пола обучающихся, поэтому реализация </a:t>
            </a:r>
            <a:r>
              <a:rPr lang="ru-RU" sz="2800" b="1" i="1" dirty="0" err="1" smtClean="0"/>
              <a:t>гендерного</a:t>
            </a:r>
            <a:r>
              <a:rPr lang="ru-RU" sz="2800" b="1" i="1" dirty="0" smtClean="0"/>
              <a:t> подхода облегчит реализацию стандартов нового поколения всех уровней образования, будет способствовать повышению качества образования, соответствовать </a:t>
            </a:r>
            <a:r>
              <a:rPr lang="ru-RU" sz="2800" b="1" i="1" smtClean="0"/>
              <a:t>мировым стандартам.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Преодоление разобщенности мальчиков и девочек в дошкольном возрасте, формирование у них дружеских отношений, культуры общения, уважения друг к другу – одно из важнейших условий реализации </a:t>
            </a:r>
            <a:r>
              <a:rPr lang="ru-RU" sz="2400" b="1" dirty="0" err="1" smtClean="0"/>
              <a:t>гендерного</a:t>
            </a:r>
            <a:r>
              <a:rPr lang="ru-RU" sz="2400" b="1" dirty="0" smtClean="0"/>
              <a:t> подхода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 descr="C:\Documents and Settings\никс\Рабочий стол\детки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83153" y="2286000"/>
            <a:ext cx="3177693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Вопросами </a:t>
            </a:r>
            <a:r>
              <a:rPr lang="ru-RU" sz="2800" b="1" dirty="0" err="1" smtClean="0"/>
              <a:t>гендерного</a:t>
            </a:r>
            <a:r>
              <a:rPr lang="ru-RU" sz="2800" b="1" dirty="0" smtClean="0"/>
              <a:t> воспитания и многочисленными исследованиями занимались наши соотечественники</a:t>
            </a:r>
            <a:r>
              <a:rPr lang="ru-RU" sz="2800" dirty="0" smtClean="0"/>
              <a:t>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Воронина Ольга Александровна</a:t>
            </a:r>
          </a:p>
          <a:p>
            <a:r>
              <a:rPr lang="ru-RU" b="1" dirty="0" err="1" smtClean="0"/>
              <a:t>Еремеева</a:t>
            </a:r>
            <a:r>
              <a:rPr lang="ru-RU" b="1" dirty="0" smtClean="0"/>
              <a:t> Валентина Дмитриевна</a:t>
            </a:r>
          </a:p>
          <a:p>
            <a:r>
              <a:rPr lang="ru-RU" b="1" dirty="0" err="1" smtClean="0"/>
              <a:t>Хризман</a:t>
            </a:r>
            <a:r>
              <a:rPr lang="ru-RU" b="1" dirty="0" smtClean="0"/>
              <a:t> Тамара Петровна</a:t>
            </a:r>
          </a:p>
          <a:p>
            <a:r>
              <a:rPr lang="ru-RU" b="1" dirty="0" smtClean="0"/>
              <a:t>Кон Игорь Семенович</a:t>
            </a:r>
          </a:p>
          <a:p>
            <a:r>
              <a:rPr lang="ru-RU" b="1" dirty="0" smtClean="0"/>
              <a:t>Колесов Дмитрий Васильевич</a:t>
            </a:r>
            <a:endParaRPr lang="ru-RU" b="1" dirty="0"/>
          </a:p>
        </p:txBody>
      </p:sp>
      <p:pic>
        <p:nvPicPr>
          <p:cNvPr id="1027" name="Picture 3" descr="C:\Documents and Settings\никс\Рабочий стол\pG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714488"/>
            <a:ext cx="264320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никс\Рабочий стол\pl9b7kpGOV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142984"/>
            <a:ext cx="678661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0907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r>
              <a:rPr lang="ru-RU" b="1" dirty="0" smtClean="0"/>
              <a:t>Гендерное воспитание – целенаправленный процесс педагогического сопровождения жизнедеятельности детей дошкольного возраста, заключающийся в содействии накоплению социального опыта, выполнению </a:t>
            </a:r>
            <a:r>
              <a:rPr lang="ru-RU" b="1" dirty="0" err="1" smtClean="0"/>
              <a:t>гендерных</a:t>
            </a:r>
            <a:r>
              <a:rPr lang="ru-RU" b="1" dirty="0" smtClean="0"/>
              <a:t> ролей, осознания себя как представителя определенного пола с позиций духовно-нравственных ценностей</a:t>
            </a:r>
            <a:endParaRPr lang="ru-RU" b="1" dirty="0"/>
          </a:p>
        </p:txBody>
      </p:sp>
      <p:pic>
        <p:nvPicPr>
          <p:cNvPr id="1026" name="Picture 2" descr="C:\Documents and Settings\никс\Рабочий стол\фото для презент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143380"/>
            <a:ext cx="2928958" cy="221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никс\Рабочий стол\фото для презент\detitancuyut_40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286280" cy="5895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Великодушие                            Самостоятельность</a:t>
            </a:r>
          </a:p>
          <a:p>
            <a:r>
              <a:rPr lang="ru-RU" dirty="0" smtClean="0"/>
              <a:t>Достоинство                             Здоровье</a:t>
            </a:r>
          </a:p>
          <a:p>
            <a:r>
              <a:rPr lang="ru-RU" dirty="0" smtClean="0"/>
              <a:t>Ответственность                     Интеллигентность</a:t>
            </a:r>
          </a:p>
          <a:p>
            <a:r>
              <a:rPr lang="ru-RU" dirty="0" smtClean="0"/>
              <a:t>Сила                                           Оптимизм</a:t>
            </a:r>
          </a:p>
          <a:p>
            <a:r>
              <a:rPr lang="ru-RU" dirty="0" smtClean="0"/>
              <a:t>Выносливость                          Чувство юмора</a:t>
            </a:r>
          </a:p>
          <a:p>
            <a:r>
              <a:rPr lang="ru-RU" dirty="0" smtClean="0"/>
              <a:t>Устремленность</a:t>
            </a:r>
          </a:p>
          <a:p>
            <a:r>
              <a:rPr lang="ru-RU" dirty="0" smtClean="0"/>
              <a:t>Честность</a:t>
            </a:r>
          </a:p>
          <a:p>
            <a:r>
              <a:rPr lang="ru-RU" dirty="0" smtClean="0"/>
              <a:t>Любовь</a:t>
            </a:r>
          </a:p>
          <a:p>
            <a:r>
              <a:rPr lang="ru-RU" dirty="0" smtClean="0"/>
              <a:t>Доброта                                                                    </a:t>
            </a:r>
          </a:p>
          <a:p>
            <a:r>
              <a:rPr lang="ru-RU" dirty="0" smtClean="0"/>
              <a:t>Храбрость</a:t>
            </a:r>
          </a:p>
          <a:p>
            <a:r>
              <a:rPr lang="ru-RU" dirty="0" smtClean="0"/>
              <a:t>Надежность</a:t>
            </a:r>
          </a:p>
          <a:p>
            <a:r>
              <a:rPr lang="ru-RU" dirty="0" smtClean="0"/>
              <a:t>Щедрость</a:t>
            </a:r>
            <a:endParaRPr lang="ru-RU" dirty="0"/>
          </a:p>
        </p:txBody>
      </p:sp>
      <p:pic>
        <p:nvPicPr>
          <p:cNvPr id="7" name="Picture 4" descr="C:\Documents and Settings\никс\Рабочий стол\8055933c00ba4c54eb500ba07c9417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143248"/>
            <a:ext cx="3286148" cy="3181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r>
              <a:rPr lang="ru-RU" dirty="0" smtClean="0"/>
              <a:t>Доброта                                    Чувственность</a:t>
            </a:r>
          </a:p>
          <a:p>
            <a:r>
              <a:rPr lang="ru-RU" dirty="0" smtClean="0"/>
              <a:t>Здоровье                                   Загадочность</a:t>
            </a:r>
          </a:p>
          <a:p>
            <a:r>
              <a:rPr lang="ru-RU" dirty="0" smtClean="0"/>
              <a:t>Любовь                                     Искренность</a:t>
            </a:r>
          </a:p>
          <a:p>
            <a:r>
              <a:rPr lang="ru-RU" dirty="0" smtClean="0"/>
              <a:t>Кротость                                   Заботливость</a:t>
            </a:r>
          </a:p>
          <a:p>
            <a:r>
              <a:rPr lang="ru-RU" dirty="0" smtClean="0"/>
              <a:t>Доброта                                    Скромность</a:t>
            </a:r>
          </a:p>
          <a:p>
            <a:r>
              <a:rPr lang="ru-RU" dirty="0" smtClean="0"/>
              <a:t>Интуиция                                 Чувство юмора</a:t>
            </a:r>
          </a:p>
          <a:p>
            <a:r>
              <a:rPr lang="ru-RU" dirty="0" smtClean="0"/>
              <a:t>Нежность                                  Мечтательность</a:t>
            </a:r>
          </a:p>
          <a:p>
            <a:r>
              <a:rPr lang="ru-RU" dirty="0" smtClean="0"/>
              <a:t>Привлекательность                 Честность </a:t>
            </a:r>
          </a:p>
          <a:p>
            <a:r>
              <a:rPr lang="ru-RU" dirty="0" smtClean="0"/>
              <a:t>Грация</a:t>
            </a:r>
          </a:p>
          <a:p>
            <a:r>
              <a:rPr lang="ru-RU" dirty="0" smtClean="0"/>
              <a:t>Мягкость                                    </a:t>
            </a:r>
          </a:p>
          <a:p>
            <a:r>
              <a:rPr lang="ru-RU" dirty="0" smtClean="0"/>
              <a:t>Обаяние                                      </a:t>
            </a:r>
          </a:p>
          <a:p>
            <a:endParaRPr lang="ru-RU" dirty="0"/>
          </a:p>
        </p:txBody>
      </p:sp>
      <p:pic>
        <p:nvPicPr>
          <p:cNvPr id="2062" name="Picture 14" descr="C:\Documents and Settings\никс\Рабочий стол\gallery_2_2_37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429132"/>
            <a:ext cx="278608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00100" y="1214422"/>
            <a:ext cx="735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7929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Гендер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 (англ.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gender) –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род, который обозначает социальный пол, пол как продукт культуры.</a:t>
            </a:r>
          </a:p>
          <a:p>
            <a:pPr algn="just">
              <a:lnSpc>
                <a:spcPct val="150000"/>
              </a:lnSpc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икс\Рабочий стол\illu_photo_galle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857496"/>
            <a:ext cx="4452944" cy="3048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027" y="1628800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18983" y="642919"/>
            <a:ext cx="7416824" cy="391491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Bookman Old Style" pitchFamily="18" charset="0"/>
                <a:ea typeface="Calibri"/>
                <a:cs typeface="Times New Roman"/>
              </a:rPr>
              <a:t>Мальчик и девочка – это два разных мира. Постараемся понять и принять наших мальчишек и девчонок такими, какие они есть. Такими разными и по-своему прекрасными, какими создала их природа. 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Bookman Old Style" pitchFamily="18" charset="0"/>
                <a:ea typeface="Calibri"/>
                <a:cs typeface="Times New Roman"/>
              </a:rPr>
              <a:t>А вот удастся ли сохранить, раскрыть, развить эти задатки, не повредить, не сломать – зависит только от нас с вами.</a:t>
            </a:r>
            <a:endParaRPr lang="ru-RU" sz="2400" b="1" dirty="0">
              <a:latin typeface="Bookman Old Style" pitchFamily="18" charset="0"/>
              <a:ea typeface="Calibri"/>
              <a:cs typeface="Times New Roman"/>
            </a:endParaRPr>
          </a:p>
        </p:txBody>
      </p:sp>
      <p:pic>
        <p:nvPicPr>
          <p:cNvPr id="1026" name="Picture 2" descr="C:\Documents and Settings\никс\Рабочий стол\фото для презент\1361318180_osnovnye-otlichiya-mezhdu-detmi-raznyh-polov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00570"/>
            <a:ext cx="2665417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7436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i035.radikal.ru/0801/49/065b99f870c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16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235743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Documents and Settings\никс\Рабочий стол\416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3857652" cy="5143536"/>
          </a:xfrm>
          <a:prstGeom prst="rect">
            <a:avLst/>
          </a:prstGeom>
          <a:noFill/>
        </p:spPr>
      </p:pic>
      <p:pic>
        <p:nvPicPr>
          <p:cNvPr id="3" name="Picture 2" descr="C:\Documents and Settings\никс\Рабочий стол\1396016725_40b0be2d474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785794"/>
            <a:ext cx="3905244" cy="5143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«</a:t>
            </a:r>
            <a:r>
              <a:rPr lang="ru-RU" sz="4400" dirty="0" err="1" smtClean="0"/>
              <a:t>Гендер</a:t>
            </a:r>
            <a:r>
              <a:rPr lang="ru-RU" sz="4400" dirty="0" smtClean="0"/>
              <a:t>» и «пол» понятия нетождественные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    Термин </a:t>
            </a:r>
            <a:r>
              <a:rPr lang="ru-RU" sz="3600" b="1" u="sng" dirty="0" smtClean="0"/>
              <a:t>«пол» </a:t>
            </a:r>
            <a:r>
              <a:rPr lang="ru-RU" sz="3600" b="1" dirty="0" smtClean="0"/>
              <a:t>делает акцент на биологических особенностях людей;</a:t>
            </a:r>
          </a:p>
          <a:p>
            <a:r>
              <a:rPr lang="ru-RU" sz="3600" b="1" dirty="0" smtClean="0"/>
              <a:t> </a:t>
            </a:r>
            <a:r>
              <a:rPr lang="ru-RU" sz="3600" b="1" u="sng" dirty="0" smtClean="0"/>
              <a:t>«</a:t>
            </a:r>
            <a:r>
              <a:rPr lang="ru-RU" sz="3600" b="1" u="sng" dirty="0" err="1" smtClean="0"/>
              <a:t>гендер</a:t>
            </a:r>
            <a:r>
              <a:rPr lang="ru-RU" sz="3600" b="1" u="sng" dirty="0" smtClean="0"/>
              <a:t>» </a:t>
            </a:r>
            <a:r>
              <a:rPr lang="ru-RU" sz="3600" b="1" dirty="0" smtClean="0"/>
              <a:t>- на </a:t>
            </a:r>
            <a:r>
              <a:rPr lang="ru-RU" sz="3600" b="1" dirty="0" err="1" smtClean="0"/>
              <a:t>социокультурных</a:t>
            </a:r>
            <a:r>
              <a:rPr lang="ru-RU" sz="3600" b="1" dirty="0" smtClean="0"/>
              <a:t>, которых общество предписывает выполнять людям в зависимости от их биологического пола.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/>
          <a:lstStyle/>
          <a:p>
            <a:r>
              <a:rPr lang="ru-RU" b="1" u="sng" dirty="0" smtClean="0"/>
              <a:t>Пол</a:t>
            </a:r>
            <a:r>
              <a:rPr lang="ru-RU" dirty="0" smtClean="0"/>
              <a:t>- это биологическое деление людей на мужчин и женщин, в котором ребенок впервые определяет себя как индивидуальность.</a:t>
            </a:r>
          </a:p>
          <a:p>
            <a:r>
              <a:rPr lang="ru-RU" b="1" u="sng" dirty="0" err="1" smtClean="0"/>
              <a:t>Гендер</a:t>
            </a:r>
            <a:r>
              <a:rPr lang="ru-RU" dirty="0" smtClean="0"/>
              <a:t> – социальный пол человека, формируемый в процессе воспитания личности и включающий в себя психологические, социальные и культурные различия между мужским и женским полом.</a:t>
            </a:r>
          </a:p>
          <a:p>
            <a:endParaRPr lang="ru-RU" dirty="0"/>
          </a:p>
        </p:txBody>
      </p:sp>
      <p:pic>
        <p:nvPicPr>
          <p:cNvPr id="1027" name="Picture 3" descr="C:\Documents and Settings\никс\Рабочий стол\фото для презент\921363a6281f9c0ef0035393fb558b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14752"/>
            <a:ext cx="271464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/>
          <a:lstStyle/>
          <a:p>
            <a:r>
              <a:rPr lang="ru-RU" b="1" dirty="0" err="1" smtClean="0"/>
              <a:t>Гендерный</a:t>
            </a:r>
            <a:r>
              <a:rPr lang="ru-RU" b="1" dirty="0" smtClean="0"/>
              <a:t> подход в образовании </a:t>
            </a:r>
            <a:r>
              <a:rPr lang="ru-RU" dirty="0" smtClean="0"/>
              <a:t>– это индивидуальный подход к проявлению ребенком своей идентичности, что дает в дальнейшем человеку большую свободу выбора и самореализации, помогает быть достаточно гибким и уметь использовать разные возможности поведения</a:t>
            </a:r>
            <a:endParaRPr lang="ru-RU" dirty="0"/>
          </a:p>
        </p:txBody>
      </p:sp>
      <p:pic>
        <p:nvPicPr>
          <p:cNvPr id="1027" name="Picture 3" descr="C:\Documents and Settings\никс\Рабочий стол\фото для презент\deti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86190"/>
            <a:ext cx="357187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проблемы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/>
              <a:t>В современном обществе искажаются традиционные модели мужского и женского поведения, а эталоны – образцы мужественности и женственности как никогда противоречивы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  Ребенку-дошкольнику порой непросто понять, какими должны быть настоящий мужчина и настоящая женщина.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никс\Рабочий стол\35693412_l_6b284f4e6b784a9998ce3a87ac4c2f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5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Возможные причины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/>
          <a:lstStyle/>
          <a:p>
            <a:r>
              <a:rPr lang="ru-RU" b="1" dirty="0" smtClean="0"/>
              <a:t>Большой процент разводов в обществе</a:t>
            </a:r>
          </a:p>
          <a:p>
            <a:r>
              <a:rPr lang="ru-RU" b="1" dirty="0" smtClean="0"/>
              <a:t>Преобладание неполных семей</a:t>
            </a:r>
          </a:p>
          <a:p>
            <a:r>
              <a:rPr lang="ru-RU" b="1" dirty="0" smtClean="0"/>
              <a:t>Главенствующая роль матери в семье</a:t>
            </a:r>
          </a:p>
          <a:p>
            <a:r>
              <a:rPr lang="ru-RU" b="1" dirty="0" smtClean="0"/>
              <a:t>Пассивное участие мужчин в воспитании</a:t>
            </a:r>
          </a:p>
          <a:p>
            <a:r>
              <a:rPr lang="ru-RU" b="1" dirty="0" smtClean="0"/>
              <a:t> детей</a:t>
            </a:r>
          </a:p>
          <a:p>
            <a:r>
              <a:rPr lang="ru-RU" b="1" dirty="0" smtClean="0"/>
              <a:t>Отсутствие культуры взаимоотношений </a:t>
            </a:r>
          </a:p>
          <a:p>
            <a:r>
              <a:rPr lang="ru-RU" b="1" dirty="0" smtClean="0"/>
              <a:t>мальчиков и девочек</a:t>
            </a:r>
          </a:p>
          <a:p>
            <a:r>
              <a:rPr lang="ru-RU" b="1" dirty="0" smtClean="0"/>
              <a:t>Построение педагогического процесса без учета </a:t>
            </a:r>
            <a:r>
              <a:rPr lang="ru-RU" b="1" dirty="0" err="1" smtClean="0"/>
              <a:t>гендерных</a:t>
            </a:r>
            <a:r>
              <a:rPr lang="ru-RU" b="1" dirty="0" smtClean="0"/>
              <a:t> особенностей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703</TotalTime>
  <Words>509</Words>
  <Application>Microsoft Office PowerPoint</Application>
  <PresentationFormat>Экран (4:3)</PresentationFormat>
  <Paragraphs>62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   </vt:lpstr>
      <vt:lpstr>«Гендер» и «пол» понятия нетождественные</vt:lpstr>
      <vt:lpstr>Слайд 5</vt:lpstr>
      <vt:lpstr>Слайд 6</vt:lpstr>
      <vt:lpstr>Актуальность проблемы </vt:lpstr>
      <vt:lpstr>Слайд 8</vt:lpstr>
      <vt:lpstr>Возможные причины</vt:lpstr>
      <vt:lpstr>Слайд 10</vt:lpstr>
      <vt:lpstr>Слайд 11</vt:lpstr>
      <vt:lpstr>Слайд 12</vt:lpstr>
      <vt:lpstr>Преодоление разобщенности мальчиков и девочек в дошкольном возрасте, формирование у них дружеских отношений, культуры общения, уважения друг к другу – одно из важнейших условий реализации гендерного подхода </vt:lpstr>
      <vt:lpstr>Вопросами гендерного воспитания и многочисленными исследованиями занимались наши соотечественники: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FX-11</dc:creator>
  <cp:lastModifiedBy>никс</cp:lastModifiedBy>
  <cp:revision>135</cp:revision>
  <dcterms:created xsi:type="dcterms:W3CDTF">2013-06-25T17:24:41Z</dcterms:created>
  <dcterms:modified xsi:type="dcterms:W3CDTF">2015-04-08T11:36:19Z</dcterms:modified>
</cp:coreProperties>
</file>