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7" r:id="rId3"/>
    <p:sldId id="256" r:id="rId4"/>
    <p:sldId id="258" r:id="rId5"/>
    <p:sldId id="260" r:id="rId6"/>
    <p:sldId id="257" r:id="rId7"/>
    <p:sldId id="261" r:id="rId8"/>
    <p:sldId id="266" r:id="rId9"/>
    <p:sldId id="27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24" d="100"/>
          <a:sy n="124" d="100"/>
        </p:scale>
        <p:origin x="-1254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B7BE1-E77D-4DC9-A017-BC23E573A0CD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3219-AF9C-4E9D-BC28-D0F33C7044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B7BE1-E77D-4DC9-A017-BC23E573A0CD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3219-AF9C-4E9D-BC28-D0F33C7044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B7BE1-E77D-4DC9-A017-BC23E573A0CD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3219-AF9C-4E9D-BC28-D0F33C7044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B7BE1-E77D-4DC9-A017-BC23E573A0CD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3219-AF9C-4E9D-BC28-D0F33C7044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B7BE1-E77D-4DC9-A017-BC23E573A0CD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3219-AF9C-4E9D-BC28-D0F33C7044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B7BE1-E77D-4DC9-A017-BC23E573A0CD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3219-AF9C-4E9D-BC28-D0F33C7044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B7BE1-E77D-4DC9-A017-BC23E573A0CD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3219-AF9C-4E9D-BC28-D0F33C7044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B7BE1-E77D-4DC9-A017-BC23E573A0CD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3219-AF9C-4E9D-BC28-D0F33C7044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B7BE1-E77D-4DC9-A017-BC23E573A0CD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3219-AF9C-4E9D-BC28-D0F33C7044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B7BE1-E77D-4DC9-A017-BC23E573A0CD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3219-AF9C-4E9D-BC28-D0F33C7044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B7BE1-E77D-4DC9-A017-BC23E573A0CD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3219-AF9C-4E9D-BC28-D0F33C7044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B7BE1-E77D-4DC9-A017-BC23E573A0CD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A3219-AF9C-4E9D-BC28-D0F33C7044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M:\x-mode_-_v_mire_zhivotnykh_(zaycev.net).mp3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source=images&amp;cd=&amp;cad=rja&amp;uact=8&amp;docid=gnuREPyItgRY5M&amp;tbnid=wJUr0DQV9dMrgM:&amp;ved=0CAcQjRw&amp;url=http://worldanimals.ru/bespozvonochnye/&amp;ei=GYAtVIWyNYreOMuBgfAD&amp;bvm=bv.76802529,d.bGQ&amp;psig=AFQjCNE8sc69_ux-SdTe8xOX50_T2D2Vbw&amp;ust=1412354440981823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_yapfiles_r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580725">
            <a:off x="4764557" y="1961404"/>
            <a:ext cx="313620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Виртуальный музей</a:t>
            </a:r>
          </a:p>
          <a:p>
            <a:pPr algn="ctr"/>
            <a:r>
              <a:rPr lang="ru-RU" sz="4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«Тульский областной экзотариум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x-mode_-_v_mire_zhivotnykh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d1208020fe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00694" y="571480"/>
            <a:ext cx="32861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Тульский областной экзотариум открылся 27 сентября 1987 года. Открытие состоялось во время празднования Дня города.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Экзотариум входит в состав 20 самых лучших музеев России.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 опекает: беспозвоночных, разные виды рыб, редчайших амфибий, рептилий, необыкновенных, малоизученных птиц и млекопитающих.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Адрес: г. Тула,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ул. Октябрьская, 26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39945509_madagaskar.jpg"/>
          <p:cNvPicPr>
            <a:picLocks noChangeAspect="1"/>
          </p:cNvPicPr>
          <p:nvPr/>
        </p:nvPicPr>
        <p:blipFill>
          <a:blip r:embed="rId2"/>
          <a:srcRect b="574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266" name="Picture 2" descr="https://encrypted-tbn3.gstatic.com/images?q=tbn:ANd9GcRbn11HrsUW7sv8skVdqewjD6FPjv_vaP9-OWIGMHM6tHXbbtx7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t="3752"/>
          <a:stretch>
            <a:fillRect/>
          </a:stretch>
        </p:blipFill>
        <p:spPr bwMode="auto">
          <a:xfrm rot="591496">
            <a:off x="3624695" y="405532"/>
            <a:ext cx="2981376" cy="25432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578563">
            <a:off x="3941317" y="458326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Беспозвоночные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2811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856555">
            <a:off x="364933" y="3345747"/>
            <a:ext cx="3629374" cy="28985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0907539">
            <a:off x="1391366" y="3258372"/>
            <a:ext cx="1197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Рыбы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67448994.jpg"/>
          <p:cNvPicPr>
            <a:picLocks noChangeAspect="1"/>
          </p:cNvPicPr>
          <p:nvPr/>
        </p:nvPicPr>
        <p:blipFill>
          <a:blip r:embed="rId6"/>
          <a:srcRect b="4955"/>
          <a:stretch>
            <a:fillRect/>
          </a:stretch>
        </p:blipFill>
        <p:spPr>
          <a:xfrm rot="800052">
            <a:off x="5287729" y="3550887"/>
            <a:ext cx="3578707" cy="29080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750087">
            <a:off x="6600837" y="3547419"/>
            <a:ext cx="1804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Амфибии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45928237_0lik_ru_madagaskar-2.jpg"/>
          <p:cNvPicPr>
            <a:picLocks noChangeAspect="1"/>
          </p:cNvPicPr>
          <p:nvPr/>
        </p:nvPicPr>
        <p:blipFill>
          <a:blip r:embed="rId2"/>
          <a:srcRect b="597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364026408_0_60a78_9666ed6f_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04734">
            <a:off x="439122" y="613938"/>
            <a:ext cx="4469958" cy="31038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746363">
            <a:off x="2234875" y="3200844"/>
            <a:ext cx="1633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Рептилии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agesKPLDJUY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32" y="785794"/>
            <a:ext cx="2643206" cy="24288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57950" y="2786058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Птицы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dikobraz.png"/>
          <p:cNvPicPr>
            <a:picLocks noChangeAspect="1"/>
          </p:cNvPicPr>
          <p:nvPr/>
        </p:nvPicPr>
        <p:blipFill>
          <a:blip r:embed="rId5"/>
          <a:srcRect b="11480"/>
          <a:stretch>
            <a:fillRect/>
          </a:stretch>
        </p:blipFill>
        <p:spPr>
          <a:xfrm rot="831843">
            <a:off x="5903576" y="4161496"/>
            <a:ext cx="2842121" cy="25157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867806">
            <a:off x="5799950" y="6055722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Млекопитающие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onvite 10x15 madagascartodos junt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kra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88" y="1214422"/>
            <a:ext cx="2308191" cy="210502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5500694" y="714356"/>
            <a:ext cx="335758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Радужный краб</a:t>
            </a:r>
          </a:p>
          <a:p>
            <a:r>
              <a:rPr lang="ru-RU" b="1" dirty="0" smtClean="0"/>
              <a:t>Класс</a:t>
            </a:r>
            <a:r>
              <a:rPr lang="ru-RU" dirty="0" smtClean="0"/>
              <a:t>: Ракообразные</a:t>
            </a:r>
            <a:br>
              <a:rPr lang="ru-RU" dirty="0" smtClean="0"/>
            </a:br>
            <a:r>
              <a:rPr lang="ru-RU" b="1" dirty="0" smtClean="0"/>
              <a:t>Отряд: </a:t>
            </a:r>
            <a:r>
              <a:rPr lang="ru-RU" dirty="0" smtClean="0"/>
              <a:t>Десятиногие</a:t>
            </a:r>
            <a:br>
              <a:rPr lang="ru-RU" dirty="0" smtClean="0"/>
            </a:br>
            <a:r>
              <a:rPr lang="ru-RU" b="1" dirty="0" smtClean="0"/>
              <a:t>Семейство: </a:t>
            </a:r>
            <a:r>
              <a:rPr lang="ru-RU" dirty="0" err="1" smtClean="0"/>
              <a:t>Гекарциновые</a:t>
            </a:r>
            <a:endParaRPr lang="ru-RU" dirty="0" smtClean="0"/>
          </a:p>
          <a:p>
            <a:r>
              <a:rPr lang="ru-RU" dirty="0" smtClean="0"/>
              <a:t>Обитает в пресных водоёмах тропиков Западной Африки;</a:t>
            </a:r>
            <a:br>
              <a:rPr lang="ru-RU" dirty="0" smtClean="0"/>
            </a:br>
            <a:r>
              <a:rPr lang="ru-RU" dirty="0" smtClean="0"/>
              <a:t>   Продолжительность жизни в неволе до 15 лет;</a:t>
            </a:r>
            <a:br>
              <a:rPr lang="ru-RU" dirty="0" smtClean="0"/>
            </a:br>
            <a:r>
              <a:rPr lang="ru-RU" dirty="0" smtClean="0"/>
              <a:t>   Наука, изучающая ракообразных - </a:t>
            </a:r>
            <a:r>
              <a:rPr lang="ru-RU" dirty="0" err="1" smtClean="0"/>
              <a:t>карционология</a:t>
            </a:r>
            <a:r>
              <a:rPr lang="ru-RU" dirty="0" smtClean="0"/>
              <a:t>;</a:t>
            </a:r>
            <a:br>
              <a:rPr lang="ru-RU" dirty="0" smtClean="0"/>
            </a:br>
            <a:r>
              <a:rPr lang="ru-RU" dirty="0" smtClean="0"/>
              <a:t>большую часть жизни краб проводит не в воде, а на суше. В океан уходит только во время размножения. В поисках пищи за ночь краб может “находить” до 2 км! Но всегда возвращается “домой” - в норку, иначе её займут другие крабы.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6baa90022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99993099c2d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4286256"/>
            <a:ext cx="2571768" cy="20734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143240" y="2428869"/>
            <a:ext cx="35719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Скалярии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Обитают скалярии в бассейнах рек Амазонки. Продолжительность жизни в аквариуме около 10 лет.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Тело округлое, сжатое с боков, дисковидной формы, Длина тела до 15 см, высота - до 25 см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Кормят живым кормом.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1863242.jpg"/>
          <p:cNvPicPr>
            <a:picLocks noChangeAspect="1"/>
          </p:cNvPicPr>
          <p:nvPr/>
        </p:nvPicPr>
        <p:blipFill>
          <a:blip r:embed="rId2"/>
          <a:srcRect b="207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ama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2214554"/>
            <a:ext cx="2143140" cy="17630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000760" y="1428736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Амадина Гульда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00760" y="4000504"/>
            <a:ext cx="22860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Живет в тропическом лесу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Ест растения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Активно днем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Яйцекладущее животное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 ядовито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70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436" y="0"/>
            <a:ext cx="9154436" cy="6858000"/>
          </a:xfrm>
          <a:prstGeom prst="rect">
            <a:avLst/>
          </a:prstGeom>
        </p:spPr>
      </p:pic>
      <p:pic>
        <p:nvPicPr>
          <p:cNvPr id="3" name="Рисунок 2" descr="imagesJVRLEK8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83299">
            <a:off x="1423640" y="854197"/>
            <a:ext cx="3646337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000100" y="3500438"/>
            <a:ext cx="47149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Фенек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Обитает в пустынях и полупустынях , питается беспозвоночными и позвоночными,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Фенек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активен ночью, считается живородящим животным, также он нуждается в охране. </a:t>
            </a:r>
          </a:p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Фенек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настоящие пустынные животные: имеют пушистые «подушечки» на лапках, защищающие от раскаленного песка, а огромные уши помогают им регулировать температуру тела.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eea3bc7a324a0c0d1adf6527875ae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5143504" y="2928934"/>
            <a:ext cx="3000396" cy="278608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До встречи в нашем Экзотариуме!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192</Words>
  <Application>Microsoft Office PowerPoint</Application>
  <PresentationFormat>Экран (4:3)</PresentationFormat>
  <Paragraphs>31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Super</dc:creator>
  <cp:lastModifiedBy>Super</cp:lastModifiedBy>
  <cp:revision>35</cp:revision>
  <dcterms:created xsi:type="dcterms:W3CDTF">2014-09-30T15:14:33Z</dcterms:created>
  <dcterms:modified xsi:type="dcterms:W3CDTF">2015-05-15T16:47:07Z</dcterms:modified>
</cp:coreProperties>
</file>